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86" r:id="rId2"/>
    <p:sldId id="327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383"/>
    <a:srgbClr val="811814"/>
    <a:srgbClr val="8BBDA1"/>
    <a:srgbClr val="004821"/>
    <a:srgbClr val="003619"/>
    <a:srgbClr val="266B46"/>
    <a:srgbClr val="73B893"/>
    <a:srgbClr val="284034"/>
    <a:srgbClr val="36696B"/>
    <a:srgbClr val="63C1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498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0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7" d="100"/>
          <a:sy n="67" d="100"/>
        </p:scale>
        <p:origin x="3120" y="7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xmlns="" id="{80E0C754-0DFA-D34E-A454-95759056ECB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xmlns="" id="{6B8B7E23-380F-5443-A46B-D63BB122D85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090732-3CF1-A846-88D3-A67E35B2A7C7}" type="datetimeFigureOut">
              <a:rPr lang="fr-FR" smtClean="0"/>
              <a:t>19/09/2022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xmlns="" id="{40A4D3BA-A77B-1A44-9DF3-125AE04A8B8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xmlns="" id="{A65C64DF-E0C0-BE46-B5C4-E3A7DE45547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D50BB3-BEC6-7249-A34F-160990CEC0D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55355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6A799A-711C-4364-9AE7-F8B2B8AC888B}" type="datetimeFigureOut">
              <a:rPr lang="fr-FR" smtClean="0"/>
              <a:t>19/09/2022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D37688-7020-496A-AD16-14AB1F5A5ED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00663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file:////Volumes/2021-2022/TRAVAIL%20LOLO/Pole%20Emploi/13_Gabrit%20PPT%20pour%20Charte/Import/Logo_Po&#770;le_Emploi_2008-01.png" TargetMode="Externa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openxmlformats.org/officeDocument/2006/relationships/image" Target="file:////Volumes/LOISIR/TRAVAIL%20LOLO/Pole%20Emploi/08_PPT%20Performance/imports/Logo%20PE.svg" TargetMode="External"/><Relationship Id="rId4" Type="http://schemas.openxmlformats.org/officeDocument/2006/relationships/image" Target="../media/image10.sv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file:////Volumes/LOISIR/TRAVAIL%20LOLO/Pole%20Emploi/08_PPT%20Performance/imports/Logo%20PE.svg" TargetMode="External"/><Relationship Id="rId4" Type="http://schemas.openxmlformats.org/officeDocument/2006/relationships/image" Target="../media/image10.sv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file:////Volumes/LOISIR/TRAVAIL%20LOLO/Pole%20Emploi/08_PPT%20Performance/imports/Logo%20PE.svg" TargetMode="External"/><Relationship Id="rId4" Type="http://schemas.openxmlformats.org/officeDocument/2006/relationships/image" Target="../media/image10.sv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openxmlformats.org/officeDocument/2006/relationships/image" Target="file:////Volumes/LOISIR/TRAVAIL%20LOLO/Pole%20Emploi/08_PPT%20Performance/imports/Logo%20PE.svg" TargetMode="External"/><Relationship Id="rId4" Type="http://schemas.openxmlformats.org/officeDocument/2006/relationships/image" Target="../media/image10.sv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openxmlformats.org/officeDocument/2006/relationships/image" Target="file:////Volumes/LOISIR/TRAVAIL%20LOLO/Pole%20Emploi/08_PPT%20Performance/imports/Logo%20PE.svg" TargetMode="External"/><Relationship Id="rId4" Type="http://schemas.openxmlformats.org/officeDocument/2006/relationships/image" Target="../media/image10.sv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openxmlformats.org/officeDocument/2006/relationships/image" Target="file:////Volumes/LOISIR/TRAVAIL%20LOLO/Pole%20Emploi/08_PPT%20Performance/imports/Logo%20PE.svg" TargetMode="External"/><Relationship Id="rId4" Type="http://schemas.openxmlformats.org/officeDocument/2006/relationships/image" Target="../media/image10.svg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openxmlformats.org/officeDocument/2006/relationships/image" Target="file:////Volumes/LOISIR/TRAVAIL%20LOLO/Pole%20Emploi/08_PPT%20Performance/imports/Logo%20PE.svg" TargetMode="External"/><Relationship Id="rId4" Type="http://schemas.openxmlformats.org/officeDocument/2006/relationships/image" Target="../media/image10.svg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openxmlformats.org/officeDocument/2006/relationships/image" Target="file:////Volumes/LOISIR/TRAVAIL%20LOLO/Pole%20Emploi/08_PPT%20Performance/imports/Logo%20PE.svg" TargetMode="External"/><Relationship Id="rId4" Type="http://schemas.openxmlformats.org/officeDocument/2006/relationships/image" Target="../media/image10.svg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openxmlformats.org/officeDocument/2006/relationships/image" Target="file:////Volumes/LOISIR/TRAVAIL%20LOLO/Pole%20Emploi/08_PPT%20Performance/imports/Logo%20PE.svg" TargetMode="External"/><Relationship Id="rId4" Type="http://schemas.openxmlformats.org/officeDocument/2006/relationships/image" Target="../media/image10.svg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openxmlformats.org/officeDocument/2006/relationships/image" Target="file:////Volumes/LOISIR/TRAVAIL%20LOLO/Pole%20Emploi/08_PPT%20Performance/imports/Logo%20PE.svg" TargetMode="External"/><Relationship Id="rId4" Type="http://schemas.openxmlformats.org/officeDocument/2006/relationships/image" Target="../media/image10.sv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openxmlformats.org/officeDocument/2006/relationships/image" Target="file:////Volumes/LOISIR/TRAVAIL%20LOLO/Pole%20Emploi/08_PPT%20Performance/imports/Logo%20PE.svg" TargetMode="External"/><Relationship Id="rId4" Type="http://schemas.openxmlformats.org/officeDocument/2006/relationships/image" Target="../media/image10.svg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openxmlformats.org/officeDocument/2006/relationships/image" Target="file:////Volumes/LOISIR/TRAVAIL%20LOLO/Pole%20Emploi/08_PPT%20Performance/imports/Logo%20PE.svg" TargetMode="External"/><Relationship Id="rId4" Type="http://schemas.openxmlformats.org/officeDocument/2006/relationships/image" Target="../media/image10.svg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file:////Volumes/LOISIR/TRAVAIL%20LOLO/Pole%20Emploi/08_PPT%20Performance/imports/Logo%20PE.svg" TargetMode="External"/><Relationship Id="rId4" Type="http://schemas.openxmlformats.org/officeDocument/2006/relationships/image" Target="../media/image10.svg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file:////Volumes/LOISIR/TRAVAIL%20LOLO/Pole%20Emploi/08_PPT%20Performance/imports/Logo%20PE.svg" TargetMode="External"/><Relationship Id="rId4" Type="http://schemas.openxmlformats.org/officeDocument/2006/relationships/image" Target="../media/image10.svg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2.png"/><Relationship Id="rId7" Type="http://schemas.openxmlformats.org/officeDocument/2006/relationships/image" Target="../media/image14.emf"/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7.svg"/><Relationship Id="rId5" Type="http://schemas.openxmlformats.org/officeDocument/2006/relationships/image" Target="../media/image13.png"/><Relationship Id="rId10" Type="http://schemas.openxmlformats.org/officeDocument/2006/relationships/image" Target="../media/image16.emf"/><Relationship Id="rId4" Type="http://schemas.openxmlformats.org/officeDocument/2006/relationships/image" Target="../media/image15.svg"/><Relationship Id="rId9" Type="http://schemas.openxmlformats.org/officeDocument/2006/relationships/image" Target="file:////Volumes/2021-2022/TRAVAIL%20LOLO/Pole%20Emploi/13_Gabrit%20PPT%20pour%20Charte/Import/Portable_Ordi.png" TargetMode="Externa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file:////Volumes/2021-2022/TRAVAIL%20LOLO/Pole%20Emploi/13_Gabarit%20PPT%20pour%20Charte/Import/Illustration_DemandeurEmploi.png" TargetMode="External"/><Relationship Id="rId2" Type="http://schemas.openxmlformats.org/officeDocument/2006/relationships/image" Target="../media/image17.png"/><Relationship Id="rId1" Type="http://schemas.openxmlformats.org/officeDocument/2006/relationships/slideMaster" Target="../slideMasters/slideMaster1.xml"/><Relationship Id="rId6" Type="http://schemas.openxmlformats.org/officeDocument/2006/relationships/image" Target="file:////Volumes/2021-2022/TRAVAIL%20LOLO/Pole%20Emploi/13_Gabarit%20PPT%20pour%20Charte/Import/Envol_Email-01.svg" TargetMode="External"/><Relationship Id="rId5" Type="http://schemas.openxmlformats.org/officeDocument/2006/relationships/image" Target="../media/image7.svg"/><Relationship Id="rId4" Type="http://schemas.openxmlformats.org/officeDocument/2006/relationships/image" Target="../media/image18.png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2" Type="http://schemas.openxmlformats.org/officeDocument/2006/relationships/image" Target="../media/image19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5.png"/><Relationship Id="rId7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file:////Volumes/2021-2022/TRAVAIL%20LOLO/Pole%20Emploi/13_Gabarit%20PPT%20pour%20Charte/Import/Illustration_Sommaire.png" TargetMode="External"/><Relationship Id="rId5" Type="http://schemas.openxmlformats.org/officeDocument/2006/relationships/image" Target="../media/image6.png"/><Relationship Id="rId4" Type="http://schemas.openxmlformats.org/officeDocument/2006/relationships/image" Target="file:////Volumes/2021-2022/TRAVAIL%20LOLO/Pole%20Emploi/13_Gabarit%20PPT%20pour%20Charte/Import/Illustration_DemandeurEmploi.png" TargetMode="External"/><Relationship Id="rId9" Type="http://schemas.openxmlformats.org/officeDocument/2006/relationships/image" Target="file:////Volumes/2021-2022/TRAVAIL%20LOLO/Pole%20Emploi/13_Gabarit%20PPT%20pour%20Charte/Import/Envol_Email-01.svg" TargetMode="External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3.png"/><Relationship Id="rId7" Type="http://schemas.openxmlformats.org/officeDocument/2006/relationships/image" Target="file:////Volumes/2021-2022/TRAVAIL%20LOLO/Pole%20Emploi/13_Gabarit%20PPT%20pour%20Charte/Import/Illustration_Sommaire.png" TargetMode="External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png"/><Relationship Id="rId5" Type="http://schemas.openxmlformats.org/officeDocument/2006/relationships/image" Target="file:////Volumes/2021-2022/TRAVAIL%20LOLO/Pole%20Emploi/13_Gabarit%20PPT%20pour%20Charte/Import/Illustration_DemandeurEmploi.png" TargetMode="External"/><Relationship Id="rId10" Type="http://schemas.openxmlformats.org/officeDocument/2006/relationships/image" Target="file:////Volumes/2021-2022/TRAVAIL%20LOLO/Pole%20Emploi/13_Gabarit%20PPT%20pour%20Charte/Import/Envol_Email-01.svg" TargetMode="External"/><Relationship Id="rId4" Type="http://schemas.openxmlformats.org/officeDocument/2006/relationships/image" Target="../media/image8.png"/><Relationship Id="rId9" Type="http://schemas.openxmlformats.org/officeDocument/2006/relationships/image" Target="../media/image7.svg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openxmlformats.org/officeDocument/2006/relationships/image" Target="file:////Volumes/LOISIR/TRAVAIL%20LOLO/Pole%20Emploi/08_PPT%20Performance/imports/Logo%20PE.svg" TargetMode="External"/><Relationship Id="rId4" Type="http://schemas.openxmlformats.org/officeDocument/2006/relationships/image" Target="../media/image10.sv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1_Cou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720000" y="1440000"/>
            <a:ext cx="5314950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20000" y="3960000"/>
            <a:ext cx="531495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accent4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Modifiez le style des sous-titres du masque</a:t>
            </a:r>
          </a:p>
        </p:txBody>
      </p:sp>
      <p:sp>
        <p:nvSpPr>
          <p:cNvPr id="10" name="Arc 9">
            <a:extLst>
              <a:ext uri="{FF2B5EF4-FFF2-40B4-BE49-F238E27FC236}">
                <a16:creationId xmlns:a16="http://schemas.microsoft.com/office/drawing/2014/main" xmlns="" id="{59BC231A-D1BD-084E-8F1A-DA062621BC32}"/>
              </a:ext>
            </a:extLst>
          </p:cNvPr>
          <p:cNvSpPr/>
          <p:nvPr userDrawn="1"/>
        </p:nvSpPr>
        <p:spPr>
          <a:xfrm rot="4492608">
            <a:off x="-4934542" y="-9517078"/>
            <a:ext cx="16788264" cy="16788264"/>
          </a:xfrm>
          <a:prstGeom prst="arc">
            <a:avLst/>
          </a:prstGeom>
          <a:ln w="825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1" name="Ellipse 10">
            <a:extLst>
              <a:ext uri="{FF2B5EF4-FFF2-40B4-BE49-F238E27FC236}">
                <a16:creationId xmlns:a16="http://schemas.microsoft.com/office/drawing/2014/main" xmlns="" id="{05F863FE-1B4D-464D-90E6-0033A4AC518B}"/>
              </a:ext>
            </a:extLst>
          </p:cNvPr>
          <p:cNvSpPr/>
          <p:nvPr userDrawn="1"/>
        </p:nvSpPr>
        <p:spPr>
          <a:xfrm rot="21023656">
            <a:off x="7280285" y="796883"/>
            <a:ext cx="5652000" cy="5652000"/>
          </a:xfrm>
          <a:prstGeom prst="ellipse">
            <a:avLst/>
          </a:prstGeom>
          <a:solidFill>
            <a:schemeClr val="bg1"/>
          </a:solidFill>
          <a:ln w="825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xmlns="" id="{DDB0F631-CE05-CE49-B9C6-BB0CAAD079A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1678" y="60923"/>
            <a:ext cx="1072064" cy="972267"/>
          </a:xfrm>
          <a:prstGeom prst="rect">
            <a:avLst/>
          </a:prstGeom>
        </p:spPr>
      </p:pic>
      <p:sp>
        <p:nvSpPr>
          <p:cNvPr id="15" name="Espace réservé pour une image  14">
            <a:extLst>
              <a:ext uri="{FF2B5EF4-FFF2-40B4-BE49-F238E27FC236}">
                <a16:creationId xmlns:a16="http://schemas.microsoft.com/office/drawing/2014/main" xmlns="" id="{5507AEDD-8CA8-1049-A596-898E3E0C24D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316285" y="842310"/>
            <a:ext cx="5580000" cy="5580000"/>
          </a:xfrm>
          <a:prstGeom prst="ellipse">
            <a:avLst/>
          </a:prstGeom>
        </p:spPr>
        <p:txBody>
          <a:bodyPr anchor="ctr" anchorCtr="0">
            <a:normAutofit/>
          </a:bodyPr>
          <a:lstStyle>
            <a:lvl1pPr marL="0" indent="0" algn="ctr">
              <a:buFontTx/>
              <a:buNone/>
              <a:defRPr sz="1500" b="1"/>
            </a:lvl1pPr>
          </a:lstStyle>
          <a:p>
            <a:endParaRPr lang="fr-FR" dirty="0"/>
          </a:p>
        </p:txBody>
      </p:sp>
      <p:pic>
        <p:nvPicPr>
          <p:cNvPr id="20" name="Image 19">
            <a:extLst>
              <a:ext uri="{FF2B5EF4-FFF2-40B4-BE49-F238E27FC236}">
                <a16:creationId xmlns:a16="http://schemas.microsoft.com/office/drawing/2014/main" xmlns="" id="{FD47407C-19B9-7D43-8149-9C418E1574D5}"/>
              </a:ext>
            </a:extLst>
          </p:cNvPr>
          <p:cNvPicPr>
            <a:picLocks noChangeAspect="1"/>
          </p:cNvPicPr>
          <p:nvPr userDrawn="1"/>
        </p:nvPicPr>
        <p:blipFill>
          <a:blip r:embed="rId3" r:link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25696" y="198438"/>
            <a:ext cx="865770" cy="692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69468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et contenu_Fond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 descr="Une image contenant photo, sombre, lumière, grand&#10;&#10;Description générée automatiquement">
            <a:extLst>
              <a:ext uri="{FF2B5EF4-FFF2-40B4-BE49-F238E27FC236}">
                <a16:creationId xmlns:a16="http://schemas.microsoft.com/office/drawing/2014/main" xmlns="" id="{44B2DDB3-1A6A-B943-AE5A-2515B32F86E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alphaModFix amt="5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3747541" cy="6858000"/>
          </a:xfrm>
          <a:prstGeom prst="rect">
            <a:avLst/>
          </a:prstGeom>
        </p:spPr>
      </p:pic>
      <p:sp>
        <p:nvSpPr>
          <p:cNvPr id="9" name="Ellipse 8">
            <a:extLst>
              <a:ext uri="{FF2B5EF4-FFF2-40B4-BE49-F238E27FC236}">
                <a16:creationId xmlns:a16="http://schemas.microsoft.com/office/drawing/2014/main" xmlns="" id="{E5C0FD5B-E29E-3C4E-9257-B315D44B9E1A}"/>
              </a:ext>
            </a:extLst>
          </p:cNvPr>
          <p:cNvSpPr/>
          <p:nvPr userDrawn="1"/>
        </p:nvSpPr>
        <p:spPr>
          <a:xfrm rot="21023656">
            <a:off x="5688977" y="-1537511"/>
            <a:ext cx="8928000" cy="8928000"/>
          </a:xfrm>
          <a:prstGeom prst="ellipse">
            <a:avLst/>
          </a:prstGeom>
          <a:solidFill>
            <a:schemeClr val="accent5">
              <a:lumMod val="50000"/>
            </a:schemeClr>
          </a:solidFill>
          <a:ln w="825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Forme libre : forme 12">
            <a:extLst>
              <a:ext uri="{FF2B5EF4-FFF2-40B4-BE49-F238E27FC236}">
                <a16:creationId xmlns:a16="http://schemas.microsoft.com/office/drawing/2014/main" xmlns="" id="{42A42BAA-1A26-AF40-BA63-943E0E510297}"/>
              </a:ext>
            </a:extLst>
          </p:cNvPr>
          <p:cNvSpPr/>
          <p:nvPr userDrawn="1"/>
        </p:nvSpPr>
        <p:spPr>
          <a:xfrm>
            <a:off x="-1" y="6479979"/>
            <a:ext cx="473076" cy="378021"/>
          </a:xfrm>
          <a:custGeom>
            <a:avLst/>
            <a:gdLst>
              <a:gd name="connsiteX0" fmla="*/ 0 w 643218"/>
              <a:gd name="connsiteY0" fmla="*/ 0 h 513976"/>
              <a:gd name="connsiteX1" fmla="*/ 386230 w 643218"/>
              <a:gd name="connsiteY1" fmla="*/ 0 h 513976"/>
              <a:gd name="connsiteX2" fmla="*/ 643218 w 643218"/>
              <a:gd name="connsiteY2" fmla="*/ 256988 h 513976"/>
              <a:gd name="connsiteX3" fmla="*/ 386230 w 643218"/>
              <a:gd name="connsiteY3" fmla="*/ 513976 h 513976"/>
              <a:gd name="connsiteX4" fmla="*/ 0 w 643218"/>
              <a:gd name="connsiteY4" fmla="*/ 513976 h 5139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3218" h="513976">
                <a:moveTo>
                  <a:pt x="0" y="0"/>
                </a:moveTo>
                <a:lnTo>
                  <a:pt x="386230" y="0"/>
                </a:lnTo>
                <a:cubicBezTo>
                  <a:pt x="528161" y="0"/>
                  <a:pt x="643218" y="115057"/>
                  <a:pt x="643218" y="256988"/>
                </a:cubicBezTo>
                <a:cubicBezTo>
                  <a:pt x="643218" y="398919"/>
                  <a:pt x="528161" y="513976"/>
                  <a:pt x="386230" y="513976"/>
                </a:cubicBezTo>
                <a:lnTo>
                  <a:pt x="0" y="513976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540000" y="540000"/>
            <a:ext cx="5435009" cy="1609434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-291639" y="7626676"/>
            <a:ext cx="838200" cy="187027"/>
          </a:xfrm>
        </p:spPr>
        <p:txBody>
          <a:bodyPr/>
          <a:lstStyle/>
          <a:p>
            <a:fld id="{E60CC378-FC54-D041-B5F4-B42A70B664BD}" type="datetime1">
              <a:rPr lang="fr-FR" smtClean="0"/>
              <a:t>19/09/2022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660861" y="7626676"/>
            <a:ext cx="8420100" cy="187027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34504" y="6588000"/>
            <a:ext cx="838200" cy="187027"/>
          </a:xfrm>
        </p:spPr>
        <p:txBody>
          <a:bodyPr/>
          <a:lstStyle/>
          <a:p>
            <a:fld id="{C814DB2B-3EFD-4766-A6C9-C9A5E84D2897}" type="slidenum">
              <a:rPr lang="fr-FR" smtClean="0"/>
              <a:t>‹N°›</a:t>
            </a:fld>
            <a:endParaRPr lang="fr-FR" dirty="0"/>
          </a:p>
        </p:txBody>
      </p:sp>
      <p:grpSp>
        <p:nvGrpSpPr>
          <p:cNvPr id="21" name="Logo">
            <a:extLst>
              <a:ext uri="{FF2B5EF4-FFF2-40B4-BE49-F238E27FC236}">
                <a16:creationId xmlns:a16="http://schemas.microsoft.com/office/drawing/2014/main" xmlns="" id="{9BF582F5-4A99-C44F-9F49-E5C0419E9625}"/>
              </a:ext>
            </a:extLst>
          </p:cNvPr>
          <p:cNvGrpSpPr/>
          <p:nvPr userDrawn="1"/>
        </p:nvGrpSpPr>
        <p:grpSpPr>
          <a:xfrm>
            <a:off x="11063288" y="6099628"/>
            <a:ext cx="1128712" cy="889000"/>
            <a:chOff x="11063288" y="6099628"/>
            <a:chExt cx="1128712" cy="889000"/>
          </a:xfrm>
        </p:grpSpPr>
        <p:sp>
          <p:nvSpPr>
            <p:cNvPr id="22" name="AutoShape 13" descr="Forme libre 29">
              <a:extLst>
                <a:ext uri="{FF2B5EF4-FFF2-40B4-BE49-F238E27FC236}">
                  <a16:creationId xmlns:a16="http://schemas.microsoft.com/office/drawing/2014/main" xmlns="" id="{589F5E54-5D79-E742-A4BC-762306ADEF56}"/>
                </a:ext>
              </a:extLst>
            </p:cNvPr>
            <p:cNvSpPr>
              <a:spLocks/>
            </p:cNvSpPr>
            <p:nvPr/>
          </p:nvSpPr>
          <p:spPr bwMode="auto">
            <a:xfrm>
              <a:off x="11063288" y="6099628"/>
              <a:ext cx="1128712" cy="889000"/>
            </a:xfrm>
            <a:custGeom>
              <a:avLst/>
              <a:gdLst>
                <a:gd name="T0" fmla="*/ 2147483646 w 21600"/>
                <a:gd name="T1" fmla="*/ 2147483646 h 21600"/>
                <a:gd name="T2" fmla="*/ 2147483646 w 21600"/>
                <a:gd name="T3" fmla="*/ 2147483646 h 21600"/>
                <a:gd name="T4" fmla="*/ 2147483646 w 21600"/>
                <a:gd name="T5" fmla="*/ 2147483646 h 21600"/>
                <a:gd name="T6" fmla="*/ 2147483646 w 21600"/>
                <a:gd name="T7" fmla="*/ 2147483646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3829" y="0"/>
                  </a:moveTo>
                  <a:cubicBezTo>
                    <a:pt x="16693" y="0"/>
                    <a:pt x="19353" y="1106"/>
                    <a:pt x="21560" y="3001"/>
                  </a:cubicBezTo>
                  <a:lnTo>
                    <a:pt x="21600" y="3039"/>
                  </a:lnTo>
                  <a:lnTo>
                    <a:pt x="21600" y="21600"/>
                  </a:lnTo>
                  <a:lnTo>
                    <a:pt x="379" y="21600"/>
                  </a:lnTo>
                  <a:lnTo>
                    <a:pt x="281" y="21115"/>
                  </a:lnTo>
                  <a:cubicBezTo>
                    <a:pt x="97" y="19971"/>
                    <a:pt x="0" y="18787"/>
                    <a:pt x="0" y="17573"/>
                  </a:cubicBezTo>
                  <a:cubicBezTo>
                    <a:pt x="0" y="7868"/>
                    <a:pt x="6191" y="0"/>
                    <a:pt x="1382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>
              <a:outerShdw blurRad="204092" dist="29368" dir="13500000" algn="br" rotWithShape="0">
                <a:schemeClr val="accent5">
                  <a:lumMod val="50000"/>
                  <a:alpha val="4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</a:extLst>
          </p:spPr>
          <p:txBody>
            <a:bodyPr lIns="45720" rIns="45720" anchor="ctr"/>
            <a:lstStyle/>
            <a:p>
              <a:endParaRPr lang="fr-FR"/>
            </a:p>
          </p:txBody>
        </p:sp>
        <p:sp>
          <p:nvSpPr>
            <p:cNvPr id="23" name="AutoShape 14" descr="Forme libre 30">
              <a:extLst>
                <a:ext uri="{FF2B5EF4-FFF2-40B4-BE49-F238E27FC236}">
                  <a16:creationId xmlns:a16="http://schemas.microsoft.com/office/drawing/2014/main" xmlns="" id="{738FD99E-9B1C-5945-96F8-179132B13279}"/>
                </a:ext>
              </a:extLst>
            </p:cNvPr>
            <p:cNvSpPr>
              <a:spLocks/>
            </p:cNvSpPr>
            <p:nvPr/>
          </p:nvSpPr>
          <p:spPr bwMode="auto">
            <a:xfrm>
              <a:off x="11080736" y="6160750"/>
              <a:ext cx="1111263" cy="827878"/>
            </a:xfrm>
            <a:custGeom>
              <a:avLst/>
              <a:gdLst>
                <a:gd name="T0" fmla="*/ 2147483646 w 21600"/>
                <a:gd name="T1" fmla="*/ 2147483646 h 21600"/>
                <a:gd name="T2" fmla="*/ 2147483646 w 21600"/>
                <a:gd name="T3" fmla="*/ 2147483646 h 21600"/>
                <a:gd name="T4" fmla="*/ 2147483646 w 21600"/>
                <a:gd name="T5" fmla="*/ 2147483646 h 21600"/>
                <a:gd name="T6" fmla="*/ 2147483646 w 21600"/>
                <a:gd name="T7" fmla="*/ 2147483646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4046" y="0"/>
                  </a:moveTo>
                  <a:cubicBezTo>
                    <a:pt x="16470" y="0"/>
                    <a:pt x="18751" y="825"/>
                    <a:pt x="20741" y="2278"/>
                  </a:cubicBezTo>
                  <a:lnTo>
                    <a:pt x="21600" y="2979"/>
                  </a:lnTo>
                  <a:lnTo>
                    <a:pt x="21600" y="21600"/>
                  </a:lnTo>
                  <a:lnTo>
                    <a:pt x="163" y="21600"/>
                  </a:lnTo>
                  <a:lnTo>
                    <a:pt x="73" y="20800"/>
                  </a:lnTo>
                  <a:cubicBezTo>
                    <a:pt x="25" y="20166"/>
                    <a:pt x="0" y="19522"/>
                    <a:pt x="0" y="18871"/>
                  </a:cubicBezTo>
                  <a:cubicBezTo>
                    <a:pt x="0" y="8449"/>
                    <a:pt x="6288" y="0"/>
                    <a:pt x="1404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fr-FR"/>
            </a:p>
          </p:txBody>
        </p:sp>
        <p:pic>
          <p:nvPicPr>
            <p:cNvPr id="24" name="Google Shape;65;p13">
              <a:extLst>
                <a:ext uri="{FF2B5EF4-FFF2-40B4-BE49-F238E27FC236}">
                  <a16:creationId xmlns:a16="http://schemas.microsoft.com/office/drawing/2014/main" xmlns="" id="{08953D88-DBA2-A847-93EF-D9C1FA7A8CE8}"/>
                </a:ext>
              </a:extLst>
            </p:cNvPr>
            <p:cNvPicPr preferRelativeResize="0">
              <a:picLocks noChangeAspect="1"/>
            </p:cNvPicPr>
            <p:nvPr userDrawn="1"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:asvg="http://schemas.microsoft.com/office/drawing/2016/SVG/main" xmlns="" r:embed="rId4" r:link="rId5"/>
                </a:ext>
              </a:extLst>
            </a:blip>
            <a:srcRect/>
            <a:stretch>
              <a:fillRect/>
            </a:stretch>
          </p:blipFill>
          <p:spPr>
            <a:xfrm>
              <a:off x="11350414" y="6316622"/>
              <a:ext cx="722442" cy="51063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CF624CB7-E18F-164D-832D-825D782EDFF4}"/>
              </a:ext>
            </a:extLst>
          </p:cNvPr>
          <p:cNvSpPr/>
          <p:nvPr userDrawn="1"/>
        </p:nvSpPr>
        <p:spPr>
          <a:xfrm>
            <a:off x="2254102" y="-2573079"/>
            <a:ext cx="13864856" cy="2573079"/>
          </a:xfrm>
          <a:prstGeom prst="rect">
            <a:avLst/>
          </a:pr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27ADFC11-F0C8-5D4F-9301-1ED0FBA90D72}"/>
              </a:ext>
            </a:extLst>
          </p:cNvPr>
          <p:cNvSpPr/>
          <p:nvPr userDrawn="1"/>
        </p:nvSpPr>
        <p:spPr>
          <a:xfrm>
            <a:off x="2254102" y="6885384"/>
            <a:ext cx="13864856" cy="2573079"/>
          </a:xfrm>
          <a:prstGeom prst="rect">
            <a:avLst/>
          </a:pr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xmlns="" id="{C3532303-DCB9-9C44-9F97-D141277811CC}"/>
              </a:ext>
            </a:extLst>
          </p:cNvPr>
          <p:cNvSpPr/>
          <p:nvPr userDrawn="1"/>
        </p:nvSpPr>
        <p:spPr>
          <a:xfrm>
            <a:off x="12192000" y="-659219"/>
            <a:ext cx="3969488" cy="10271052"/>
          </a:xfrm>
          <a:prstGeom prst="rect">
            <a:avLst/>
          </a:pr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Espace réservé du texte 25">
            <a:extLst>
              <a:ext uri="{FF2B5EF4-FFF2-40B4-BE49-F238E27FC236}">
                <a16:creationId xmlns:a16="http://schemas.microsoft.com/office/drawing/2014/main" xmlns="" id="{7E8A98C0-2199-174F-89AF-630114FB676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0000" y="2160000"/>
            <a:ext cx="5472113" cy="4160838"/>
          </a:xfrm>
        </p:spPr>
        <p:txBody>
          <a:bodyPr/>
          <a:lstStyle>
            <a:lvl1pPr marL="0" indent="0">
              <a:buClr>
                <a:schemeClr val="accent4"/>
              </a:buClr>
              <a:buFontTx/>
              <a:buNone/>
              <a:defRPr/>
            </a:lvl1pPr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27" name="Espace réservé pour une image  14">
            <a:extLst>
              <a:ext uri="{FF2B5EF4-FFF2-40B4-BE49-F238E27FC236}">
                <a16:creationId xmlns:a16="http://schemas.microsoft.com/office/drawing/2014/main" xmlns="" id="{077FAEB6-12C8-E74F-8F64-F699563DEEE9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323309" y="356462"/>
            <a:ext cx="5749872" cy="5699852"/>
          </a:xfrm>
        </p:spPr>
        <p:txBody>
          <a:bodyPr anchor="ctr" anchorCtr="0">
            <a:normAutofit/>
          </a:bodyPr>
          <a:lstStyle>
            <a:lvl1pPr marL="0" indent="0" algn="ctr">
              <a:buFontTx/>
              <a:buNone/>
              <a:defRPr sz="1500" b="1">
                <a:solidFill>
                  <a:schemeClr val="bg1"/>
                </a:solidFill>
              </a:defRPr>
            </a:lvl1pPr>
          </a:lstStyle>
          <a:p>
            <a:endParaRPr lang="fr-FR"/>
          </a:p>
        </p:txBody>
      </p:sp>
      <p:sp>
        <p:nvSpPr>
          <p:cNvPr id="19" name="Espace réservé du texte 28">
            <a:extLst>
              <a:ext uri="{FF2B5EF4-FFF2-40B4-BE49-F238E27FC236}">
                <a16:creationId xmlns:a16="http://schemas.microsoft.com/office/drawing/2014/main" xmlns="" id="{5C52A7F2-25A7-3C4E-89B7-6A7AB37A425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0000" y="180000"/>
            <a:ext cx="1858643" cy="331304"/>
          </a:xfrm>
          <a:solidFill>
            <a:schemeClr val="accent4">
              <a:lumMod val="60000"/>
              <a:lumOff val="40000"/>
            </a:schemeClr>
          </a:solidFill>
        </p:spPr>
        <p:txBody>
          <a:bodyPr lIns="180000" tIns="0" rIns="180000" anchor="ctr" anchorCtr="0">
            <a:normAutofit/>
          </a:bodyPr>
          <a:lstStyle>
            <a:lvl1pPr marL="0" indent="0" algn="l">
              <a:buFontTx/>
              <a:buNone/>
              <a:defRPr sz="1000" b="0" i="0" cap="all" spc="200" normalizeH="0" baseline="0">
                <a:solidFill>
                  <a:schemeClr val="bg1"/>
                </a:solidFill>
                <a:latin typeface="Pole Emploi PRO Light" panose="02000303040000020004" pitchFamily="2" charset="77"/>
              </a:defRPr>
            </a:lvl1pPr>
            <a:lvl2pPr marL="177800" indent="0">
              <a:buFontTx/>
              <a:buNone/>
              <a:defRPr>
                <a:solidFill>
                  <a:schemeClr val="bg1"/>
                </a:solidFill>
              </a:defRPr>
            </a:lvl2pPr>
            <a:lvl3pPr marL="357187" indent="0">
              <a:buFontTx/>
              <a:buNone/>
              <a:defRPr>
                <a:solidFill>
                  <a:schemeClr val="bg1"/>
                </a:solidFill>
              </a:defRPr>
            </a:lvl3pPr>
            <a:lvl4pPr marL="536575" indent="0">
              <a:buFontTx/>
              <a:buNone/>
              <a:defRPr>
                <a:solidFill>
                  <a:schemeClr val="bg1"/>
                </a:solidFill>
              </a:defRPr>
            </a:lvl4pPr>
            <a:lvl5pPr marL="714375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 dirty="0"/>
              <a:t>Titre du chapitre</a:t>
            </a:r>
          </a:p>
        </p:txBody>
      </p:sp>
    </p:spTree>
    <p:extLst>
      <p:ext uri="{BB962C8B-B14F-4D97-AF65-F5344CB8AC3E}">
        <p14:creationId xmlns:p14="http://schemas.microsoft.com/office/powerpoint/2010/main" val="1755569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_FondBleu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Image 17" descr="Une image contenant photo, sombre, lumière, grand&#10;&#10;Description générée automatiquement">
            <a:extLst>
              <a:ext uri="{FF2B5EF4-FFF2-40B4-BE49-F238E27FC236}">
                <a16:creationId xmlns:a16="http://schemas.microsoft.com/office/drawing/2014/main" xmlns="" id="{6D873991-0888-2343-A71D-7CED788B5E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alphaModFix amt="5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3747541" cy="6858000"/>
          </a:xfrm>
          <a:prstGeom prst="rect">
            <a:avLst/>
          </a:prstGeom>
        </p:spPr>
      </p:pic>
      <p:sp>
        <p:nvSpPr>
          <p:cNvPr id="9" name="Ellipse 8">
            <a:extLst>
              <a:ext uri="{FF2B5EF4-FFF2-40B4-BE49-F238E27FC236}">
                <a16:creationId xmlns:a16="http://schemas.microsoft.com/office/drawing/2014/main" xmlns="" id="{E5C0FD5B-E29E-3C4E-9257-B315D44B9E1A}"/>
              </a:ext>
            </a:extLst>
          </p:cNvPr>
          <p:cNvSpPr/>
          <p:nvPr userDrawn="1"/>
        </p:nvSpPr>
        <p:spPr>
          <a:xfrm rot="21023656">
            <a:off x="5688978" y="-1537511"/>
            <a:ext cx="8928000" cy="8928000"/>
          </a:xfrm>
          <a:prstGeom prst="ellipse">
            <a:avLst/>
          </a:prstGeom>
          <a:solidFill>
            <a:schemeClr val="bg1"/>
          </a:solidFill>
          <a:ln w="825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19" name="Logo">
            <a:extLst>
              <a:ext uri="{FF2B5EF4-FFF2-40B4-BE49-F238E27FC236}">
                <a16:creationId xmlns:a16="http://schemas.microsoft.com/office/drawing/2014/main" xmlns="" id="{2081C2CD-3DC2-514E-93F6-A3095E42347A}"/>
              </a:ext>
            </a:extLst>
          </p:cNvPr>
          <p:cNvGrpSpPr/>
          <p:nvPr userDrawn="1"/>
        </p:nvGrpSpPr>
        <p:grpSpPr>
          <a:xfrm>
            <a:off x="11063288" y="6099628"/>
            <a:ext cx="1128712" cy="889000"/>
            <a:chOff x="11063288" y="6099628"/>
            <a:chExt cx="1128712" cy="889000"/>
          </a:xfrm>
        </p:grpSpPr>
        <p:sp>
          <p:nvSpPr>
            <p:cNvPr id="20" name="AutoShape 13" descr="Forme libre 29">
              <a:extLst>
                <a:ext uri="{FF2B5EF4-FFF2-40B4-BE49-F238E27FC236}">
                  <a16:creationId xmlns:a16="http://schemas.microsoft.com/office/drawing/2014/main" xmlns="" id="{953B135F-7275-154F-8B47-D1EFD6459A82}"/>
                </a:ext>
              </a:extLst>
            </p:cNvPr>
            <p:cNvSpPr>
              <a:spLocks/>
            </p:cNvSpPr>
            <p:nvPr/>
          </p:nvSpPr>
          <p:spPr bwMode="auto">
            <a:xfrm>
              <a:off x="11063288" y="6099628"/>
              <a:ext cx="1128712" cy="889000"/>
            </a:xfrm>
            <a:custGeom>
              <a:avLst/>
              <a:gdLst>
                <a:gd name="T0" fmla="*/ 2147483646 w 21600"/>
                <a:gd name="T1" fmla="*/ 2147483646 h 21600"/>
                <a:gd name="T2" fmla="*/ 2147483646 w 21600"/>
                <a:gd name="T3" fmla="*/ 2147483646 h 21600"/>
                <a:gd name="T4" fmla="*/ 2147483646 w 21600"/>
                <a:gd name="T5" fmla="*/ 2147483646 h 21600"/>
                <a:gd name="T6" fmla="*/ 2147483646 w 21600"/>
                <a:gd name="T7" fmla="*/ 2147483646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3829" y="0"/>
                  </a:moveTo>
                  <a:cubicBezTo>
                    <a:pt x="16693" y="0"/>
                    <a:pt x="19353" y="1106"/>
                    <a:pt x="21560" y="3001"/>
                  </a:cubicBezTo>
                  <a:lnTo>
                    <a:pt x="21600" y="3039"/>
                  </a:lnTo>
                  <a:lnTo>
                    <a:pt x="21600" y="21600"/>
                  </a:lnTo>
                  <a:lnTo>
                    <a:pt x="379" y="21600"/>
                  </a:lnTo>
                  <a:lnTo>
                    <a:pt x="281" y="21115"/>
                  </a:lnTo>
                  <a:cubicBezTo>
                    <a:pt x="97" y="19971"/>
                    <a:pt x="0" y="18787"/>
                    <a:pt x="0" y="17573"/>
                  </a:cubicBezTo>
                  <a:cubicBezTo>
                    <a:pt x="0" y="7868"/>
                    <a:pt x="6191" y="0"/>
                    <a:pt x="1382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>
              <a:outerShdw blurRad="204092" dist="29368" dir="13500000" algn="br" rotWithShape="0">
                <a:schemeClr val="accent5">
                  <a:lumMod val="50000"/>
                  <a:alpha val="4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</a:extLst>
          </p:spPr>
          <p:txBody>
            <a:bodyPr lIns="45720" rIns="45720" anchor="ctr"/>
            <a:lstStyle/>
            <a:p>
              <a:endParaRPr lang="fr-FR"/>
            </a:p>
          </p:txBody>
        </p:sp>
        <p:sp>
          <p:nvSpPr>
            <p:cNvPr id="26" name="AutoShape 14" descr="Forme libre 30">
              <a:extLst>
                <a:ext uri="{FF2B5EF4-FFF2-40B4-BE49-F238E27FC236}">
                  <a16:creationId xmlns:a16="http://schemas.microsoft.com/office/drawing/2014/main" xmlns="" id="{CEC7E4B1-3272-E143-8695-DE743375FE2F}"/>
                </a:ext>
              </a:extLst>
            </p:cNvPr>
            <p:cNvSpPr>
              <a:spLocks/>
            </p:cNvSpPr>
            <p:nvPr/>
          </p:nvSpPr>
          <p:spPr bwMode="auto">
            <a:xfrm>
              <a:off x="11080736" y="6160750"/>
              <a:ext cx="1111263" cy="827878"/>
            </a:xfrm>
            <a:custGeom>
              <a:avLst/>
              <a:gdLst>
                <a:gd name="T0" fmla="*/ 2147483646 w 21600"/>
                <a:gd name="T1" fmla="*/ 2147483646 h 21600"/>
                <a:gd name="T2" fmla="*/ 2147483646 w 21600"/>
                <a:gd name="T3" fmla="*/ 2147483646 h 21600"/>
                <a:gd name="T4" fmla="*/ 2147483646 w 21600"/>
                <a:gd name="T5" fmla="*/ 2147483646 h 21600"/>
                <a:gd name="T6" fmla="*/ 2147483646 w 21600"/>
                <a:gd name="T7" fmla="*/ 2147483646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4046" y="0"/>
                  </a:moveTo>
                  <a:cubicBezTo>
                    <a:pt x="16470" y="0"/>
                    <a:pt x="18751" y="825"/>
                    <a:pt x="20741" y="2278"/>
                  </a:cubicBezTo>
                  <a:lnTo>
                    <a:pt x="21600" y="2979"/>
                  </a:lnTo>
                  <a:lnTo>
                    <a:pt x="21600" y="21600"/>
                  </a:lnTo>
                  <a:lnTo>
                    <a:pt x="163" y="21600"/>
                  </a:lnTo>
                  <a:lnTo>
                    <a:pt x="73" y="20800"/>
                  </a:lnTo>
                  <a:cubicBezTo>
                    <a:pt x="25" y="20166"/>
                    <a:pt x="0" y="19522"/>
                    <a:pt x="0" y="18871"/>
                  </a:cubicBezTo>
                  <a:cubicBezTo>
                    <a:pt x="0" y="8449"/>
                    <a:pt x="6288" y="0"/>
                    <a:pt x="1404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fr-FR"/>
            </a:p>
          </p:txBody>
        </p:sp>
        <p:pic>
          <p:nvPicPr>
            <p:cNvPr id="27" name="Google Shape;65;p13">
              <a:extLst>
                <a:ext uri="{FF2B5EF4-FFF2-40B4-BE49-F238E27FC236}">
                  <a16:creationId xmlns:a16="http://schemas.microsoft.com/office/drawing/2014/main" xmlns="" id="{5D4BBACE-78BE-174E-BFBB-1FC58DFE9B95}"/>
                </a:ext>
              </a:extLst>
            </p:cNvPr>
            <p:cNvPicPr preferRelativeResize="0">
              <a:picLocks noChangeAspect="1"/>
            </p:cNvPicPr>
            <p:nvPr userDrawn="1"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:asvg="http://schemas.microsoft.com/office/drawing/2016/SVG/main" xmlns="" r:embed="rId4" r:link="rId5"/>
                </a:ext>
              </a:extLst>
            </a:blip>
            <a:srcRect/>
            <a:stretch>
              <a:fillRect/>
            </a:stretch>
          </p:blipFill>
          <p:spPr>
            <a:xfrm>
              <a:off x="11350414" y="6316622"/>
              <a:ext cx="722442" cy="51063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7" name="Forme libre : forme 12">
            <a:extLst>
              <a:ext uri="{FF2B5EF4-FFF2-40B4-BE49-F238E27FC236}">
                <a16:creationId xmlns:a16="http://schemas.microsoft.com/office/drawing/2014/main" xmlns="" id="{42A42BAA-1A26-AF40-BA63-943E0E510297}"/>
              </a:ext>
            </a:extLst>
          </p:cNvPr>
          <p:cNvSpPr/>
          <p:nvPr userDrawn="1"/>
        </p:nvSpPr>
        <p:spPr>
          <a:xfrm>
            <a:off x="-1" y="6479979"/>
            <a:ext cx="473076" cy="378021"/>
          </a:xfrm>
          <a:custGeom>
            <a:avLst/>
            <a:gdLst>
              <a:gd name="connsiteX0" fmla="*/ 0 w 643218"/>
              <a:gd name="connsiteY0" fmla="*/ 0 h 513976"/>
              <a:gd name="connsiteX1" fmla="*/ 386230 w 643218"/>
              <a:gd name="connsiteY1" fmla="*/ 0 h 513976"/>
              <a:gd name="connsiteX2" fmla="*/ 643218 w 643218"/>
              <a:gd name="connsiteY2" fmla="*/ 256988 h 513976"/>
              <a:gd name="connsiteX3" fmla="*/ 386230 w 643218"/>
              <a:gd name="connsiteY3" fmla="*/ 513976 h 513976"/>
              <a:gd name="connsiteX4" fmla="*/ 0 w 643218"/>
              <a:gd name="connsiteY4" fmla="*/ 513976 h 5139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3218" h="513976">
                <a:moveTo>
                  <a:pt x="0" y="0"/>
                </a:moveTo>
                <a:lnTo>
                  <a:pt x="386230" y="0"/>
                </a:lnTo>
                <a:cubicBezTo>
                  <a:pt x="528161" y="0"/>
                  <a:pt x="643218" y="115057"/>
                  <a:pt x="643218" y="256988"/>
                </a:cubicBezTo>
                <a:cubicBezTo>
                  <a:pt x="643218" y="398919"/>
                  <a:pt x="528161" y="513976"/>
                  <a:pt x="386230" y="513976"/>
                </a:cubicBezTo>
                <a:lnTo>
                  <a:pt x="0" y="513976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540000" y="540000"/>
            <a:ext cx="5435009" cy="1609434"/>
          </a:xfrm>
        </p:spPr>
        <p:txBody>
          <a:bodyPr>
            <a:normAutofit/>
          </a:bodyPr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40000" y="2160000"/>
            <a:ext cx="5435009" cy="4351338"/>
          </a:xfrm>
        </p:spPr>
        <p:txBody>
          <a:bodyPr/>
          <a:lstStyle>
            <a:lvl1pPr marL="0" indent="0">
              <a:buClr>
                <a:schemeClr val="accent4"/>
              </a:buClr>
              <a:buSzPct val="100000"/>
              <a:buFontTx/>
              <a:buNone/>
              <a:defRPr>
                <a:solidFill>
                  <a:schemeClr val="bg1"/>
                </a:solidFill>
              </a:defRPr>
            </a:lvl1pPr>
            <a:lvl2pPr marL="685800" indent="-228600">
              <a:buClr>
                <a:schemeClr val="accent4"/>
              </a:buClr>
              <a:buSzPct val="100000"/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2pPr>
            <a:lvl3pPr marL="1143000" indent="-228600">
              <a:buClr>
                <a:schemeClr val="accent4"/>
              </a:buClr>
              <a:buSzPct val="100000"/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3pPr>
            <a:lvl4pPr marL="1600200" indent="-228600">
              <a:buClr>
                <a:schemeClr val="accent4"/>
              </a:buClr>
              <a:buSzPct val="100000"/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4pPr>
            <a:lvl5pPr marL="2057400" indent="-228600">
              <a:buClr>
                <a:schemeClr val="accent4"/>
              </a:buClr>
              <a:buSzPct val="100000"/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-291639" y="7626676"/>
            <a:ext cx="838200" cy="187027"/>
          </a:xfrm>
        </p:spPr>
        <p:txBody>
          <a:bodyPr/>
          <a:lstStyle/>
          <a:p>
            <a:fld id="{C196D78F-38CC-DD47-864F-5398921C7FE6}" type="datetime1">
              <a:rPr lang="fr-FR" smtClean="0"/>
              <a:t>19/09/2022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660861" y="7626676"/>
            <a:ext cx="8420100" cy="187027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34504" y="6588000"/>
            <a:ext cx="838200" cy="187027"/>
          </a:xfrm>
        </p:spPr>
        <p:txBody>
          <a:bodyPr/>
          <a:lstStyle/>
          <a:p>
            <a:fld id="{C814DB2B-3EFD-4766-A6C9-C9A5E84D2897}" type="slidenum">
              <a:rPr lang="fr-FR" smtClean="0"/>
              <a:t>‹N°›</a:t>
            </a:fld>
            <a:endParaRPr lang="fr-FR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CF624CB7-E18F-164D-832D-825D782EDFF4}"/>
              </a:ext>
            </a:extLst>
          </p:cNvPr>
          <p:cNvSpPr/>
          <p:nvPr userDrawn="1"/>
        </p:nvSpPr>
        <p:spPr>
          <a:xfrm>
            <a:off x="2254102" y="-2573079"/>
            <a:ext cx="13864856" cy="2573079"/>
          </a:xfrm>
          <a:prstGeom prst="rect">
            <a:avLst/>
          </a:pr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27ADFC11-F0C8-5D4F-9301-1ED0FBA90D72}"/>
              </a:ext>
            </a:extLst>
          </p:cNvPr>
          <p:cNvSpPr/>
          <p:nvPr userDrawn="1"/>
        </p:nvSpPr>
        <p:spPr>
          <a:xfrm>
            <a:off x="2254102" y="6885384"/>
            <a:ext cx="13864856" cy="2573079"/>
          </a:xfrm>
          <a:prstGeom prst="rect">
            <a:avLst/>
          </a:pr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xmlns="" id="{C3532303-DCB9-9C44-9F97-D141277811CC}"/>
              </a:ext>
            </a:extLst>
          </p:cNvPr>
          <p:cNvSpPr/>
          <p:nvPr userDrawn="1"/>
        </p:nvSpPr>
        <p:spPr>
          <a:xfrm>
            <a:off x="12192000" y="-659219"/>
            <a:ext cx="3969488" cy="10271052"/>
          </a:xfrm>
          <a:prstGeom prst="rect">
            <a:avLst/>
          </a:pr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Espace réservé pour une image  14">
            <a:extLst>
              <a:ext uri="{FF2B5EF4-FFF2-40B4-BE49-F238E27FC236}">
                <a16:creationId xmlns:a16="http://schemas.microsoft.com/office/drawing/2014/main" xmlns="" id="{2A6CC0C9-62BB-3948-A775-5B4C117D1C4F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323309" y="387459"/>
            <a:ext cx="5749872" cy="5827362"/>
          </a:xfrm>
        </p:spPr>
        <p:txBody>
          <a:bodyPr anchor="ctr" anchorCtr="0">
            <a:normAutofit/>
          </a:bodyPr>
          <a:lstStyle>
            <a:lvl1pPr marL="0" indent="0" algn="ctr">
              <a:buFontTx/>
              <a:buNone/>
              <a:defRPr sz="1500" b="1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21" name="Espace réservé du texte 28">
            <a:extLst>
              <a:ext uri="{FF2B5EF4-FFF2-40B4-BE49-F238E27FC236}">
                <a16:creationId xmlns:a16="http://schemas.microsoft.com/office/drawing/2014/main" xmlns="" id="{5C52A7F2-25A7-3C4E-89B7-6A7AB37A425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0000" y="180000"/>
            <a:ext cx="1858643" cy="331304"/>
          </a:xfrm>
          <a:solidFill>
            <a:schemeClr val="accent4">
              <a:lumMod val="60000"/>
              <a:lumOff val="40000"/>
            </a:schemeClr>
          </a:solidFill>
        </p:spPr>
        <p:txBody>
          <a:bodyPr lIns="180000" tIns="0" rIns="180000" anchor="ctr" anchorCtr="0">
            <a:normAutofit/>
          </a:bodyPr>
          <a:lstStyle>
            <a:lvl1pPr marL="0" indent="0" algn="l">
              <a:buFontTx/>
              <a:buNone/>
              <a:defRPr sz="1000" b="0" i="0" cap="all" spc="200" normalizeH="0" baseline="0">
                <a:solidFill>
                  <a:schemeClr val="bg1"/>
                </a:solidFill>
                <a:latin typeface="Pole Emploi PRO Light" panose="02000303040000020004" pitchFamily="2" charset="77"/>
              </a:defRPr>
            </a:lvl1pPr>
            <a:lvl2pPr marL="177800" indent="0">
              <a:buFontTx/>
              <a:buNone/>
              <a:defRPr>
                <a:solidFill>
                  <a:schemeClr val="bg1"/>
                </a:solidFill>
              </a:defRPr>
            </a:lvl2pPr>
            <a:lvl3pPr marL="357187" indent="0">
              <a:buFontTx/>
              <a:buNone/>
              <a:defRPr>
                <a:solidFill>
                  <a:schemeClr val="bg1"/>
                </a:solidFill>
              </a:defRPr>
            </a:lvl3pPr>
            <a:lvl4pPr marL="536575" indent="0">
              <a:buFontTx/>
              <a:buNone/>
              <a:defRPr>
                <a:solidFill>
                  <a:schemeClr val="bg1"/>
                </a:solidFill>
              </a:defRPr>
            </a:lvl4pPr>
            <a:lvl5pPr marL="714375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 dirty="0"/>
              <a:t>Titre du chapitre</a:t>
            </a:r>
          </a:p>
        </p:txBody>
      </p:sp>
    </p:spTree>
    <p:extLst>
      <p:ext uri="{BB962C8B-B14F-4D97-AF65-F5344CB8AC3E}">
        <p14:creationId xmlns:p14="http://schemas.microsoft.com/office/powerpoint/2010/main" val="11430539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et contenu_FondBleu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Image 17" descr="Une image contenant photo, sombre, lumière, grand&#10;&#10;Description générée automatiquement">
            <a:extLst>
              <a:ext uri="{FF2B5EF4-FFF2-40B4-BE49-F238E27FC236}">
                <a16:creationId xmlns:a16="http://schemas.microsoft.com/office/drawing/2014/main" xmlns="" id="{6D873991-0888-2343-A71D-7CED788B5E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alphaModFix amt="5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3747541" cy="6858000"/>
          </a:xfrm>
          <a:prstGeom prst="rect">
            <a:avLst/>
          </a:prstGeom>
        </p:spPr>
      </p:pic>
      <p:sp>
        <p:nvSpPr>
          <p:cNvPr id="9" name="Ellipse 8">
            <a:extLst>
              <a:ext uri="{FF2B5EF4-FFF2-40B4-BE49-F238E27FC236}">
                <a16:creationId xmlns:a16="http://schemas.microsoft.com/office/drawing/2014/main" xmlns="" id="{E5C0FD5B-E29E-3C4E-9257-B315D44B9E1A}"/>
              </a:ext>
            </a:extLst>
          </p:cNvPr>
          <p:cNvSpPr/>
          <p:nvPr userDrawn="1"/>
        </p:nvSpPr>
        <p:spPr>
          <a:xfrm rot="21023656">
            <a:off x="5688978" y="-1537511"/>
            <a:ext cx="8928000" cy="8928000"/>
          </a:xfrm>
          <a:prstGeom prst="ellipse">
            <a:avLst/>
          </a:prstGeom>
          <a:solidFill>
            <a:schemeClr val="bg1"/>
          </a:solidFill>
          <a:ln w="825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26" name="Logo">
            <a:extLst>
              <a:ext uri="{FF2B5EF4-FFF2-40B4-BE49-F238E27FC236}">
                <a16:creationId xmlns:a16="http://schemas.microsoft.com/office/drawing/2014/main" xmlns="" id="{2A8F6A64-DD7C-954E-9E5A-F0BC39969040}"/>
              </a:ext>
            </a:extLst>
          </p:cNvPr>
          <p:cNvGrpSpPr/>
          <p:nvPr userDrawn="1"/>
        </p:nvGrpSpPr>
        <p:grpSpPr>
          <a:xfrm>
            <a:off x="11063288" y="6099628"/>
            <a:ext cx="1128712" cy="889000"/>
            <a:chOff x="11063288" y="6099628"/>
            <a:chExt cx="1128712" cy="889000"/>
          </a:xfrm>
        </p:grpSpPr>
        <p:sp>
          <p:nvSpPr>
            <p:cNvPr id="27" name="AutoShape 13" descr="Forme libre 29">
              <a:extLst>
                <a:ext uri="{FF2B5EF4-FFF2-40B4-BE49-F238E27FC236}">
                  <a16:creationId xmlns:a16="http://schemas.microsoft.com/office/drawing/2014/main" xmlns="" id="{0672E2F3-92EF-CE45-B601-DA4903BD03FF}"/>
                </a:ext>
              </a:extLst>
            </p:cNvPr>
            <p:cNvSpPr>
              <a:spLocks/>
            </p:cNvSpPr>
            <p:nvPr/>
          </p:nvSpPr>
          <p:spPr bwMode="auto">
            <a:xfrm>
              <a:off x="11063288" y="6099628"/>
              <a:ext cx="1128712" cy="889000"/>
            </a:xfrm>
            <a:custGeom>
              <a:avLst/>
              <a:gdLst>
                <a:gd name="T0" fmla="*/ 2147483646 w 21600"/>
                <a:gd name="T1" fmla="*/ 2147483646 h 21600"/>
                <a:gd name="T2" fmla="*/ 2147483646 w 21600"/>
                <a:gd name="T3" fmla="*/ 2147483646 h 21600"/>
                <a:gd name="T4" fmla="*/ 2147483646 w 21600"/>
                <a:gd name="T5" fmla="*/ 2147483646 h 21600"/>
                <a:gd name="T6" fmla="*/ 2147483646 w 21600"/>
                <a:gd name="T7" fmla="*/ 2147483646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3829" y="0"/>
                  </a:moveTo>
                  <a:cubicBezTo>
                    <a:pt x="16693" y="0"/>
                    <a:pt x="19353" y="1106"/>
                    <a:pt x="21560" y="3001"/>
                  </a:cubicBezTo>
                  <a:lnTo>
                    <a:pt x="21600" y="3039"/>
                  </a:lnTo>
                  <a:lnTo>
                    <a:pt x="21600" y="21600"/>
                  </a:lnTo>
                  <a:lnTo>
                    <a:pt x="379" y="21600"/>
                  </a:lnTo>
                  <a:lnTo>
                    <a:pt x="281" y="21115"/>
                  </a:lnTo>
                  <a:cubicBezTo>
                    <a:pt x="97" y="19971"/>
                    <a:pt x="0" y="18787"/>
                    <a:pt x="0" y="17573"/>
                  </a:cubicBezTo>
                  <a:cubicBezTo>
                    <a:pt x="0" y="7868"/>
                    <a:pt x="6191" y="0"/>
                    <a:pt x="1382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>
              <a:outerShdw blurRad="204092" dist="29368" dir="13500000" algn="br" rotWithShape="0">
                <a:schemeClr val="accent5">
                  <a:lumMod val="50000"/>
                  <a:alpha val="4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</a:extLst>
          </p:spPr>
          <p:txBody>
            <a:bodyPr lIns="45720" rIns="45720" anchor="ctr"/>
            <a:lstStyle/>
            <a:p>
              <a:endParaRPr lang="fr-FR"/>
            </a:p>
          </p:txBody>
        </p:sp>
        <p:sp>
          <p:nvSpPr>
            <p:cNvPr id="29" name="AutoShape 14" descr="Forme libre 30">
              <a:extLst>
                <a:ext uri="{FF2B5EF4-FFF2-40B4-BE49-F238E27FC236}">
                  <a16:creationId xmlns:a16="http://schemas.microsoft.com/office/drawing/2014/main" xmlns="" id="{188CC40B-4C9E-4643-B783-50571B9ABA08}"/>
                </a:ext>
              </a:extLst>
            </p:cNvPr>
            <p:cNvSpPr>
              <a:spLocks/>
            </p:cNvSpPr>
            <p:nvPr/>
          </p:nvSpPr>
          <p:spPr bwMode="auto">
            <a:xfrm>
              <a:off x="11080736" y="6160750"/>
              <a:ext cx="1111263" cy="827878"/>
            </a:xfrm>
            <a:custGeom>
              <a:avLst/>
              <a:gdLst>
                <a:gd name="T0" fmla="*/ 2147483646 w 21600"/>
                <a:gd name="T1" fmla="*/ 2147483646 h 21600"/>
                <a:gd name="T2" fmla="*/ 2147483646 w 21600"/>
                <a:gd name="T3" fmla="*/ 2147483646 h 21600"/>
                <a:gd name="T4" fmla="*/ 2147483646 w 21600"/>
                <a:gd name="T5" fmla="*/ 2147483646 h 21600"/>
                <a:gd name="T6" fmla="*/ 2147483646 w 21600"/>
                <a:gd name="T7" fmla="*/ 2147483646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4046" y="0"/>
                  </a:moveTo>
                  <a:cubicBezTo>
                    <a:pt x="16470" y="0"/>
                    <a:pt x="18751" y="825"/>
                    <a:pt x="20741" y="2278"/>
                  </a:cubicBezTo>
                  <a:lnTo>
                    <a:pt x="21600" y="2979"/>
                  </a:lnTo>
                  <a:lnTo>
                    <a:pt x="21600" y="21600"/>
                  </a:lnTo>
                  <a:lnTo>
                    <a:pt x="163" y="21600"/>
                  </a:lnTo>
                  <a:lnTo>
                    <a:pt x="73" y="20800"/>
                  </a:lnTo>
                  <a:cubicBezTo>
                    <a:pt x="25" y="20166"/>
                    <a:pt x="0" y="19522"/>
                    <a:pt x="0" y="18871"/>
                  </a:cubicBezTo>
                  <a:cubicBezTo>
                    <a:pt x="0" y="8449"/>
                    <a:pt x="6288" y="0"/>
                    <a:pt x="1404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fr-FR"/>
            </a:p>
          </p:txBody>
        </p:sp>
        <p:pic>
          <p:nvPicPr>
            <p:cNvPr id="30" name="Google Shape;65;p13">
              <a:extLst>
                <a:ext uri="{FF2B5EF4-FFF2-40B4-BE49-F238E27FC236}">
                  <a16:creationId xmlns:a16="http://schemas.microsoft.com/office/drawing/2014/main" xmlns="" id="{9EEC95E6-D00C-CB48-861D-AF90CB0757C4}"/>
                </a:ext>
              </a:extLst>
            </p:cNvPr>
            <p:cNvPicPr preferRelativeResize="0">
              <a:picLocks noChangeAspect="1"/>
            </p:cNvPicPr>
            <p:nvPr userDrawn="1"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:asvg="http://schemas.microsoft.com/office/drawing/2016/SVG/main" xmlns="" r:embed="rId4" r:link="rId5"/>
                </a:ext>
              </a:extLst>
            </a:blip>
            <a:srcRect/>
            <a:stretch>
              <a:fillRect/>
            </a:stretch>
          </p:blipFill>
          <p:spPr>
            <a:xfrm>
              <a:off x="11350414" y="6316622"/>
              <a:ext cx="722442" cy="51063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7" name="Forme libre : forme 12">
            <a:extLst>
              <a:ext uri="{FF2B5EF4-FFF2-40B4-BE49-F238E27FC236}">
                <a16:creationId xmlns:a16="http://schemas.microsoft.com/office/drawing/2014/main" xmlns="" id="{42A42BAA-1A26-AF40-BA63-943E0E510297}"/>
              </a:ext>
            </a:extLst>
          </p:cNvPr>
          <p:cNvSpPr/>
          <p:nvPr userDrawn="1"/>
        </p:nvSpPr>
        <p:spPr>
          <a:xfrm>
            <a:off x="-1" y="6479979"/>
            <a:ext cx="473076" cy="378021"/>
          </a:xfrm>
          <a:custGeom>
            <a:avLst/>
            <a:gdLst>
              <a:gd name="connsiteX0" fmla="*/ 0 w 643218"/>
              <a:gd name="connsiteY0" fmla="*/ 0 h 513976"/>
              <a:gd name="connsiteX1" fmla="*/ 386230 w 643218"/>
              <a:gd name="connsiteY1" fmla="*/ 0 h 513976"/>
              <a:gd name="connsiteX2" fmla="*/ 643218 w 643218"/>
              <a:gd name="connsiteY2" fmla="*/ 256988 h 513976"/>
              <a:gd name="connsiteX3" fmla="*/ 386230 w 643218"/>
              <a:gd name="connsiteY3" fmla="*/ 513976 h 513976"/>
              <a:gd name="connsiteX4" fmla="*/ 0 w 643218"/>
              <a:gd name="connsiteY4" fmla="*/ 513976 h 5139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3218" h="513976">
                <a:moveTo>
                  <a:pt x="0" y="0"/>
                </a:moveTo>
                <a:lnTo>
                  <a:pt x="386230" y="0"/>
                </a:lnTo>
                <a:cubicBezTo>
                  <a:pt x="528161" y="0"/>
                  <a:pt x="643218" y="115057"/>
                  <a:pt x="643218" y="256988"/>
                </a:cubicBezTo>
                <a:cubicBezTo>
                  <a:pt x="643218" y="398919"/>
                  <a:pt x="528161" y="513976"/>
                  <a:pt x="386230" y="513976"/>
                </a:cubicBezTo>
                <a:lnTo>
                  <a:pt x="0" y="513976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540000" y="540000"/>
            <a:ext cx="5435009" cy="1597558"/>
          </a:xfrm>
        </p:spPr>
        <p:txBody>
          <a:bodyPr>
            <a:normAutofit/>
          </a:bodyPr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-291639" y="7626676"/>
            <a:ext cx="838200" cy="187027"/>
          </a:xfrm>
        </p:spPr>
        <p:txBody>
          <a:bodyPr/>
          <a:lstStyle/>
          <a:p>
            <a:fld id="{C196D78F-38CC-DD47-864F-5398921C7FE6}" type="datetime1">
              <a:rPr lang="fr-FR" smtClean="0"/>
              <a:t>19/09/2022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660861" y="7626676"/>
            <a:ext cx="8420100" cy="187027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34504" y="6588000"/>
            <a:ext cx="838200" cy="187027"/>
          </a:xfrm>
        </p:spPr>
        <p:txBody>
          <a:bodyPr/>
          <a:lstStyle/>
          <a:p>
            <a:fld id="{C814DB2B-3EFD-4766-A6C9-C9A5E84D2897}" type="slidenum">
              <a:rPr lang="fr-FR" smtClean="0"/>
              <a:t>‹N°›</a:t>
            </a:fld>
            <a:endParaRPr lang="fr-FR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CF624CB7-E18F-164D-832D-825D782EDFF4}"/>
              </a:ext>
            </a:extLst>
          </p:cNvPr>
          <p:cNvSpPr/>
          <p:nvPr userDrawn="1"/>
        </p:nvSpPr>
        <p:spPr>
          <a:xfrm>
            <a:off x="2254102" y="-2573079"/>
            <a:ext cx="13864856" cy="2573079"/>
          </a:xfrm>
          <a:prstGeom prst="rect">
            <a:avLst/>
          </a:pr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27ADFC11-F0C8-5D4F-9301-1ED0FBA90D72}"/>
              </a:ext>
            </a:extLst>
          </p:cNvPr>
          <p:cNvSpPr/>
          <p:nvPr userDrawn="1"/>
        </p:nvSpPr>
        <p:spPr>
          <a:xfrm>
            <a:off x="2254102" y="6885384"/>
            <a:ext cx="13864856" cy="2573079"/>
          </a:xfrm>
          <a:prstGeom prst="rect">
            <a:avLst/>
          </a:pr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xmlns="" id="{C3532303-DCB9-9C44-9F97-D141277811CC}"/>
              </a:ext>
            </a:extLst>
          </p:cNvPr>
          <p:cNvSpPr/>
          <p:nvPr userDrawn="1"/>
        </p:nvSpPr>
        <p:spPr>
          <a:xfrm>
            <a:off x="12192000" y="-659219"/>
            <a:ext cx="3969488" cy="10271052"/>
          </a:xfrm>
          <a:prstGeom prst="rect">
            <a:avLst/>
          </a:pr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Espace réservé pour une image  14">
            <a:extLst>
              <a:ext uri="{FF2B5EF4-FFF2-40B4-BE49-F238E27FC236}">
                <a16:creationId xmlns:a16="http://schemas.microsoft.com/office/drawing/2014/main" xmlns="" id="{2A6CC0C9-62BB-3948-A775-5B4C117D1C4F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323309" y="387459"/>
            <a:ext cx="5749872" cy="5827362"/>
          </a:xfrm>
        </p:spPr>
        <p:txBody>
          <a:bodyPr anchor="ctr" anchorCtr="0">
            <a:normAutofit/>
          </a:bodyPr>
          <a:lstStyle>
            <a:lvl1pPr marL="0" indent="0" algn="ctr">
              <a:buFontTx/>
              <a:buNone/>
              <a:defRPr sz="1500" b="1">
                <a:solidFill>
                  <a:schemeClr val="accent4"/>
                </a:solidFill>
              </a:defRPr>
            </a:lvl1pPr>
          </a:lstStyle>
          <a:p>
            <a:endParaRPr lang="fr-FR"/>
          </a:p>
        </p:txBody>
      </p:sp>
      <p:sp>
        <p:nvSpPr>
          <p:cNvPr id="10" name="Espace réservé du contenu 9">
            <a:extLst>
              <a:ext uri="{FF2B5EF4-FFF2-40B4-BE49-F238E27FC236}">
                <a16:creationId xmlns:a16="http://schemas.microsoft.com/office/drawing/2014/main" xmlns="" id="{FFCED9B7-4006-1F47-AFF7-64B74DDB0385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31813" y="2484438"/>
            <a:ext cx="5445125" cy="3711575"/>
          </a:xfrm>
        </p:spPr>
        <p:txBody>
          <a:bodyPr/>
          <a:lstStyle>
            <a:lvl1pPr>
              <a:buClr>
                <a:schemeClr val="accent4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4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4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4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4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9" name="Espace réservé du texte 28">
            <a:extLst>
              <a:ext uri="{FF2B5EF4-FFF2-40B4-BE49-F238E27FC236}">
                <a16:creationId xmlns:a16="http://schemas.microsoft.com/office/drawing/2014/main" xmlns="" id="{5C52A7F2-25A7-3C4E-89B7-6A7AB37A425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0000" y="180000"/>
            <a:ext cx="1858643" cy="331304"/>
          </a:xfrm>
          <a:solidFill>
            <a:schemeClr val="accent4">
              <a:lumMod val="60000"/>
              <a:lumOff val="40000"/>
            </a:schemeClr>
          </a:solidFill>
        </p:spPr>
        <p:txBody>
          <a:bodyPr lIns="180000" tIns="0" rIns="180000" anchor="ctr" anchorCtr="0">
            <a:normAutofit/>
          </a:bodyPr>
          <a:lstStyle>
            <a:lvl1pPr marL="0" indent="0" algn="l">
              <a:buFontTx/>
              <a:buNone/>
              <a:defRPr sz="1000" b="0" i="0" cap="all" spc="200" normalizeH="0" baseline="0">
                <a:solidFill>
                  <a:schemeClr val="bg1"/>
                </a:solidFill>
                <a:latin typeface="Pole Emploi PRO Light" panose="02000303040000020004" pitchFamily="2" charset="77"/>
              </a:defRPr>
            </a:lvl1pPr>
            <a:lvl2pPr marL="177800" indent="0">
              <a:buFontTx/>
              <a:buNone/>
              <a:defRPr>
                <a:solidFill>
                  <a:schemeClr val="bg1"/>
                </a:solidFill>
              </a:defRPr>
            </a:lvl2pPr>
            <a:lvl3pPr marL="357187" indent="0">
              <a:buFontTx/>
              <a:buNone/>
              <a:defRPr>
                <a:solidFill>
                  <a:schemeClr val="bg1"/>
                </a:solidFill>
              </a:defRPr>
            </a:lvl3pPr>
            <a:lvl4pPr marL="536575" indent="0">
              <a:buFontTx/>
              <a:buNone/>
              <a:defRPr>
                <a:solidFill>
                  <a:schemeClr val="bg1"/>
                </a:solidFill>
              </a:defRPr>
            </a:lvl4pPr>
            <a:lvl5pPr marL="714375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 dirty="0"/>
              <a:t>Titre du chapitre</a:t>
            </a:r>
          </a:p>
        </p:txBody>
      </p:sp>
    </p:spTree>
    <p:extLst>
      <p:ext uri="{BB962C8B-B14F-4D97-AF65-F5344CB8AC3E}">
        <p14:creationId xmlns:p14="http://schemas.microsoft.com/office/powerpoint/2010/main" val="15650136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et Focus Version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8C4BFB60-577D-6545-8C65-CE00BCDAC713}"/>
              </a:ext>
            </a:extLst>
          </p:cNvPr>
          <p:cNvSpPr/>
          <p:nvPr userDrawn="1"/>
        </p:nvSpPr>
        <p:spPr>
          <a:xfrm>
            <a:off x="0" y="3429000"/>
            <a:ext cx="12192000" cy="3429001"/>
          </a:xfrm>
          <a:prstGeom prst="rect">
            <a:avLst/>
          </a:prstGeom>
          <a:solidFill>
            <a:schemeClr val="accent4">
              <a:lumMod val="20000"/>
              <a:lumOff val="8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8" name="Image 7" descr="Une image contenant photo, sombre, lumière, grand&#10;&#10;Description générée automatiquement">
            <a:extLst>
              <a:ext uri="{FF2B5EF4-FFF2-40B4-BE49-F238E27FC236}">
                <a16:creationId xmlns:a16="http://schemas.microsoft.com/office/drawing/2014/main" xmlns="" id="{44B2DDB3-1A6A-B943-AE5A-2515B32F86E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alphaModFix amt="5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3747541" cy="6858000"/>
          </a:xfrm>
          <a:prstGeom prst="rect">
            <a:avLst/>
          </a:prstGeom>
        </p:spPr>
      </p:pic>
      <p:sp>
        <p:nvSpPr>
          <p:cNvPr id="7" name="Forme libre : forme 12">
            <a:extLst>
              <a:ext uri="{FF2B5EF4-FFF2-40B4-BE49-F238E27FC236}">
                <a16:creationId xmlns:a16="http://schemas.microsoft.com/office/drawing/2014/main" xmlns="" id="{42A42BAA-1A26-AF40-BA63-943E0E510297}"/>
              </a:ext>
            </a:extLst>
          </p:cNvPr>
          <p:cNvSpPr/>
          <p:nvPr userDrawn="1"/>
        </p:nvSpPr>
        <p:spPr>
          <a:xfrm>
            <a:off x="-1" y="6479979"/>
            <a:ext cx="473076" cy="378021"/>
          </a:xfrm>
          <a:custGeom>
            <a:avLst/>
            <a:gdLst>
              <a:gd name="connsiteX0" fmla="*/ 0 w 643218"/>
              <a:gd name="connsiteY0" fmla="*/ 0 h 513976"/>
              <a:gd name="connsiteX1" fmla="*/ 386230 w 643218"/>
              <a:gd name="connsiteY1" fmla="*/ 0 h 513976"/>
              <a:gd name="connsiteX2" fmla="*/ 643218 w 643218"/>
              <a:gd name="connsiteY2" fmla="*/ 256988 h 513976"/>
              <a:gd name="connsiteX3" fmla="*/ 386230 w 643218"/>
              <a:gd name="connsiteY3" fmla="*/ 513976 h 513976"/>
              <a:gd name="connsiteX4" fmla="*/ 0 w 643218"/>
              <a:gd name="connsiteY4" fmla="*/ 513976 h 5139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3218" h="513976">
                <a:moveTo>
                  <a:pt x="0" y="0"/>
                </a:moveTo>
                <a:lnTo>
                  <a:pt x="386230" y="0"/>
                </a:lnTo>
                <a:cubicBezTo>
                  <a:pt x="528161" y="0"/>
                  <a:pt x="643218" y="115057"/>
                  <a:pt x="643218" y="256988"/>
                </a:cubicBezTo>
                <a:cubicBezTo>
                  <a:pt x="643218" y="398919"/>
                  <a:pt x="528161" y="513976"/>
                  <a:pt x="386230" y="513976"/>
                </a:cubicBezTo>
                <a:lnTo>
                  <a:pt x="0" y="513976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540000" y="510639"/>
            <a:ext cx="5501036" cy="1123289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fr-FR" dirty="0"/>
              <a:t>MODIFIEZ LE STYLE DU TITRE</a:t>
            </a:r>
          </a:p>
        </p:txBody>
      </p:sp>
      <p:grpSp>
        <p:nvGrpSpPr>
          <p:cNvPr id="20" name="Logo">
            <a:extLst>
              <a:ext uri="{FF2B5EF4-FFF2-40B4-BE49-F238E27FC236}">
                <a16:creationId xmlns:a16="http://schemas.microsoft.com/office/drawing/2014/main" xmlns="" id="{24586DE6-51CA-2948-B823-22B956727B76}"/>
              </a:ext>
            </a:extLst>
          </p:cNvPr>
          <p:cNvGrpSpPr/>
          <p:nvPr userDrawn="1"/>
        </p:nvGrpSpPr>
        <p:grpSpPr>
          <a:xfrm>
            <a:off x="11063288" y="6099628"/>
            <a:ext cx="1128712" cy="889000"/>
            <a:chOff x="11063288" y="6099628"/>
            <a:chExt cx="1128712" cy="889000"/>
          </a:xfrm>
        </p:grpSpPr>
        <p:sp>
          <p:nvSpPr>
            <p:cNvPr id="13" name="AutoShape 13" descr="Forme libre 29">
              <a:extLst>
                <a:ext uri="{FF2B5EF4-FFF2-40B4-BE49-F238E27FC236}">
                  <a16:creationId xmlns:a16="http://schemas.microsoft.com/office/drawing/2014/main" xmlns="" id="{596A7DE2-E07F-C347-8EEE-AC006FEF7C1C}"/>
                </a:ext>
              </a:extLst>
            </p:cNvPr>
            <p:cNvSpPr>
              <a:spLocks/>
            </p:cNvSpPr>
            <p:nvPr/>
          </p:nvSpPr>
          <p:spPr bwMode="auto">
            <a:xfrm>
              <a:off x="11063288" y="6099628"/>
              <a:ext cx="1128712" cy="889000"/>
            </a:xfrm>
            <a:custGeom>
              <a:avLst/>
              <a:gdLst>
                <a:gd name="T0" fmla="*/ 2147483646 w 21600"/>
                <a:gd name="T1" fmla="*/ 2147483646 h 21600"/>
                <a:gd name="T2" fmla="*/ 2147483646 w 21600"/>
                <a:gd name="T3" fmla="*/ 2147483646 h 21600"/>
                <a:gd name="T4" fmla="*/ 2147483646 w 21600"/>
                <a:gd name="T5" fmla="*/ 2147483646 h 21600"/>
                <a:gd name="T6" fmla="*/ 2147483646 w 21600"/>
                <a:gd name="T7" fmla="*/ 2147483646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3829" y="0"/>
                  </a:moveTo>
                  <a:cubicBezTo>
                    <a:pt x="16693" y="0"/>
                    <a:pt x="19353" y="1106"/>
                    <a:pt x="21560" y="3001"/>
                  </a:cubicBezTo>
                  <a:lnTo>
                    <a:pt x="21600" y="3039"/>
                  </a:lnTo>
                  <a:lnTo>
                    <a:pt x="21600" y="21600"/>
                  </a:lnTo>
                  <a:lnTo>
                    <a:pt x="379" y="21600"/>
                  </a:lnTo>
                  <a:lnTo>
                    <a:pt x="281" y="21115"/>
                  </a:lnTo>
                  <a:cubicBezTo>
                    <a:pt x="97" y="19971"/>
                    <a:pt x="0" y="18787"/>
                    <a:pt x="0" y="17573"/>
                  </a:cubicBezTo>
                  <a:cubicBezTo>
                    <a:pt x="0" y="7868"/>
                    <a:pt x="6191" y="0"/>
                    <a:pt x="1382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>
              <a:outerShdw blurRad="204092" dist="29368" dir="13500000" algn="br" rotWithShape="0">
                <a:schemeClr val="accent5">
                  <a:lumMod val="75000"/>
                  <a:alpha val="4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</a:extLst>
          </p:spPr>
          <p:txBody>
            <a:bodyPr lIns="45720" rIns="45720" anchor="ctr"/>
            <a:lstStyle/>
            <a:p>
              <a:endParaRPr lang="fr-FR"/>
            </a:p>
          </p:txBody>
        </p:sp>
        <p:sp>
          <p:nvSpPr>
            <p:cNvPr id="14" name="AutoShape 14" descr="Forme libre 30">
              <a:extLst>
                <a:ext uri="{FF2B5EF4-FFF2-40B4-BE49-F238E27FC236}">
                  <a16:creationId xmlns:a16="http://schemas.microsoft.com/office/drawing/2014/main" xmlns="" id="{D4001C0E-6E77-6A4E-BB5B-D213C096698F}"/>
                </a:ext>
              </a:extLst>
            </p:cNvPr>
            <p:cNvSpPr>
              <a:spLocks/>
            </p:cNvSpPr>
            <p:nvPr/>
          </p:nvSpPr>
          <p:spPr bwMode="auto">
            <a:xfrm>
              <a:off x="11080736" y="6160750"/>
              <a:ext cx="1111263" cy="827878"/>
            </a:xfrm>
            <a:custGeom>
              <a:avLst/>
              <a:gdLst>
                <a:gd name="T0" fmla="*/ 2147483646 w 21600"/>
                <a:gd name="T1" fmla="*/ 2147483646 h 21600"/>
                <a:gd name="T2" fmla="*/ 2147483646 w 21600"/>
                <a:gd name="T3" fmla="*/ 2147483646 h 21600"/>
                <a:gd name="T4" fmla="*/ 2147483646 w 21600"/>
                <a:gd name="T5" fmla="*/ 2147483646 h 21600"/>
                <a:gd name="T6" fmla="*/ 2147483646 w 21600"/>
                <a:gd name="T7" fmla="*/ 2147483646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4046" y="0"/>
                  </a:moveTo>
                  <a:cubicBezTo>
                    <a:pt x="16470" y="0"/>
                    <a:pt x="18751" y="825"/>
                    <a:pt x="20741" y="2278"/>
                  </a:cubicBezTo>
                  <a:lnTo>
                    <a:pt x="21600" y="2979"/>
                  </a:lnTo>
                  <a:lnTo>
                    <a:pt x="21600" y="21600"/>
                  </a:lnTo>
                  <a:lnTo>
                    <a:pt x="163" y="21600"/>
                  </a:lnTo>
                  <a:lnTo>
                    <a:pt x="73" y="20800"/>
                  </a:lnTo>
                  <a:cubicBezTo>
                    <a:pt x="25" y="20166"/>
                    <a:pt x="0" y="19522"/>
                    <a:pt x="0" y="18871"/>
                  </a:cubicBezTo>
                  <a:cubicBezTo>
                    <a:pt x="0" y="8449"/>
                    <a:pt x="6288" y="0"/>
                    <a:pt x="1404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fr-FR"/>
            </a:p>
          </p:txBody>
        </p:sp>
        <p:pic>
          <p:nvPicPr>
            <p:cNvPr id="19" name="Google Shape;65;p13">
              <a:extLst>
                <a:ext uri="{FF2B5EF4-FFF2-40B4-BE49-F238E27FC236}">
                  <a16:creationId xmlns:a16="http://schemas.microsoft.com/office/drawing/2014/main" xmlns="" id="{244BDF87-2C03-714C-9E7A-564B9066F978}"/>
                </a:ext>
              </a:extLst>
            </p:cNvPr>
            <p:cNvPicPr preferRelativeResize="0">
              <a:picLocks noChangeAspect="1"/>
            </p:cNvPicPr>
            <p:nvPr userDrawn="1"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:asvg="http://schemas.microsoft.com/office/drawing/2016/SVG/main" xmlns="" r:embed="rId4" r:link="rId5"/>
                </a:ext>
              </a:extLst>
            </a:blip>
            <a:srcRect/>
            <a:stretch>
              <a:fillRect/>
            </a:stretch>
          </p:blipFill>
          <p:spPr>
            <a:xfrm>
              <a:off x="11350414" y="6316622"/>
              <a:ext cx="722442" cy="510632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10" name="Groupe 9">
            <a:extLst>
              <a:ext uri="{FF2B5EF4-FFF2-40B4-BE49-F238E27FC236}">
                <a16:creationId xmlns:a16="http://schemas.microsoft.com/office/drawing/2014/main" xmlns="" id="{66C8A843-8912-C243-B5E8-6D76AD99DE8A}"/>
              </a:ext>
            </a:extLst>
          </p:cNvPr>
          <p:cNvGrpSpPr>
            <a:grpSpLocks noChangeAspect="1"/>
          </p:cNvGrpSpPr>
          <p:nvPr userDrawn="1"/>
        </p:nvGrpSpPr>
        <p:grpSpPr>
          <a:xfrm flipH="1">
            <a:off x="7290032" y="-7031048"/>
            <a:ext cx="13938949" cy="13212755"/>
            <a:chOff x="-4934542" y="-9517078"/>
            <a:chExt cx="17710972" cy="16788264"/>
          </a:xfrm>
        </p:grpSpPr>
        <p:sp>
          <p:nvSpPr>
            <p:cNvPr id="18" name="Arc 17">
              <a:extLst>
                <a:ext uri="{FF2B5EF4-FFF2-40B4-BE49-F238E27FC236}">
                  <a16:creationId xmlns:a16="http://schemas.microsoft.com/office/drawing/2014/main" xmlns="" id="{614B2499-4A4A-1145-9D2B-9C51E8121C5D}"/>
                </a:ext>
              </a:extLst>
            </p:cNvPr>
            <p:cNvSpPr/>
            <p:nvPr userDrawn="1"/>
          </p:nvSpPr>
          <p:spPr>
            <a:xfrm rot="4492608">
              <a:off x="-4934542" y="-9517078"/>
              <a:ext cx="16788264" cy="16788264"/>
            </a:xfrm>
            <a:prstGeom prst="arc">
              <a:avLst/>
            </a:prstGeom>
            <a:ln w="8255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21" name="Ellipse 20">
              <a:extLst>
                <a:ext uri="{FF2B5EF4-FFF2-40B4-BE49-F238E27FC236}">
                  <a16:creationId xmlns:a16="http://schemas.microsoft.com/office/drawing/2014/main" xmlns="" id="{A8AA61A9-E132-094A-B651-87DF4259F086}"/>
                </a:ext>
              </a:extLst>
            </p:cNvPr>
            <p:cNvSpPr/>
            <p:nvPr userDrawn="1"/>
          </p:nvSpPr>
          <p:spPr>
            <a:xfrm rot="21023656">
              <a:off x="7151082" y="780897"/>
              <a:ext cx="5625348" cy="5625348"/>
            </a:xfrm>
            <a:prstGeom prst="ellipse">
              <a:avLst/>
            </a:prstGeom>
            <a:solidFill>
              <a:schemeClr val="accent4"/>
            </a:solidFill>
            <a:ln w="8255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CF624CB7-E18F-164D-832D-825D782EDFF4}"/>
              </a:ext>
            </a:extLst>
          </p:cNvPr>
          <p:cNvSpPr/>
          <p:nvPr userDrawn="1"/>
        </p:nvSpPr>
        <p:spPr>
          <a:xfrm>
            <a:off x="2254102" y="-2573079"/>
            <a:ext cx="13864856" cy="2573079"/>
          </a:xfrm>
          <a:prstGeom prst="rect">
            <a:avLst/>
          </a:pr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27ADFC11-F0C8-5D4F-9301-1ED0FBA90D72}"/>
              </a:ext>
            </a:extLst>
          </p:cNvPr>
          <p:cNvSpPr/>
          <p:nvPr userDrawn="1"/>
        </p:nvSpPr>
        <p:spPr>
          <a:xfrm>
            <a:off x="2254102" y="6858000"/>
            <a:ext cx="13864856" cy="2573079"/>
          </a:xfrm>
          <a:prstGeom prst="rect">
            <a:avLst/>
          </a:pr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xmlns="" id="{C3532303-DCB9-9C44-9F97-D141277811CC}"/>
              </a:ext>
            </a:extLst>
          </p:cNvPr>
          <p:cNvSpPr/>
          <p:nvPr userDrawn="1"/>
        </p:nvSpPr>
        <p:spPr>
          <a:xfrm>
            <a:off x="12192000" y="-659219"/>
            <a:ext cx="3969488" cy="10271052"/>
          </a:xfrm>
          <a:prstGeom prst="rect">
            <a:avLst/>
          </a:pr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xmlns="" id="{F50B58D4-6C4B-8C4D-9D77-D45533B43E6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629527" y="3632071"/>
            <a:ext cx="3643076" cy="485775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buFontTx/>
              <a:buNone/>
              <a:defRPr sz="1400">
                <a:solidFill>
                  <a:schemeClr val="bg1"/>
                </a:solidFill>
              </a:defRPr>
            </a:lvl1pPr>
            <a:lvl2pPr marL="457200" indent="0" algn="ctr">
              <a:buFontTx/>
              <a:buNone/>
              <a:defRPr>
                <a:solidFill>
                  <a:schemeClr val="accent2"/>
                </a:solidFill>
              </a:defRPr>
            </a:lvl2pPr>
            <a:lvl3pPr marL="914400" indent="0" algn="ctr">
              <a:buFontTx/>
              <a:buNone/>
              <a:defRPr>
                <a:solidFill>
                  <a:schemeClr val="accent2"/>
                </a:solidFill>
              </a:defRPr>
            </a:lvl3pPr>
            <a:lvl4pPr marL="1371600" indent="0" algn="ctr">
              <a:buFontTx/>
              <a:buNone/>
              <a:defRPr>
                <a:solidFill>
                  <a:schemeClr val="accent2"/>
                </a:solidFill>
              </a:defRPr>
            </a:lvl4pPr>
            <a:lvl5pPr marL="1828800" indent="0" algn="ctr">
              <a:buFontTx/>
              <a:buNone/>
              <a:defRPr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23" name="Espace réservé du texte 22">
            <a:extLst>
              <a:ext uri="{FF2B5EF4-FFF2-40B4-BE49-F238E27FC236}">
                <a16:creationId xmlns:a16="http://schemas.microsoft.com/office/drawing/2014/main" xmlns="" id="{209D99ED-776C-CA4E-A874-42BBCEA7494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615239" y="2221357"/>
            <a:ext cx="3671762" cy="1057275"/>
          </a:xfrm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2800" b="1" i="0">
                <a:solidFill>
                  <a:schemeClr val="bg1"/>
                </a:solidFill>
                <a:latin typeface="Pole Emploi PRO" panose="02000503040000020004" pitchFamily="2" charset="77"/>
              </a:defRPr>
            </a:lvl1pPr>
            <a:lvl2pPr marL="457200" indent="0">
              <a:buFontTx/>
              <a:buNone/>
              <a:defRPr sz="2000" b="1" i="0">
                <a:solidFill>
                  <a:schemeClr val="accent1"/>
                </a:solidFill>
                <a:latin typeface="Pole Emploi PRO" panose="02000503040000020004" pitchFamily="2" charset="77"/>
              </a:defRPr>
            </a:lvl2pPr>
            <a:lvl3pPr marL="914400" indent="0">
              <a:buFontTx/>
              <a:buNone/>
              <a:defRPr sz="2000" b="1" i="0">
                <a:solidFill>
                  <a:schemeClr val="accent1"/>
                </a:solidFill>
                <a:latin typeface="Pole Emploi PRO" panose="02000503040000020004" pitchFamily="2" charset="77"/>
              </a:defRPr>
            </a:lvl3pPr>
            <a:lvl4pPr marL="1371600" indent="0">
              <a:buFontTx/>
              <a:buNone/>
              <a:defRPr sz="2000" b="1" i="0">
                <a:solidFill>
                  <a:schemeClr val="accent1"/>
                </a:solidFill>
                <a:latin typeface="Pole Emploi PRO" panose="02000503040000020004" pitchFamily="2" charset="77"/>
              </a:defRPr>
            </a:lvl4pPr>
            <a:lvl5pPr marL="1828800" indent="0">
              <a:buFontTx/>
              <a:buNone/>
              <a:defRPr sz="2000" b="1" i="0">
                <a:solidFill>
                  <a:schemeClr val="accent1"/>
                </a:solidFill>
                <a:latin typeface="Pole Emploi PRO" panose="02000503040000020004" pitchFamily="2" charset="77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27" name="Espace réservé du texte 25">
            <a:extLst>
              <a:ext uri="{FF2B5EF4-FFF2-40B4-BE49-F238E27FC236}">
                <a16:creationId xmlns:a16="http://schemas.microsoft.com/office/drawing/2014/main" xmlns="" id="{290C58F6-26F2-7449-9595-05B74AAF59C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42925" y="1840047"/>
            <a:ext cx="5486400" cy="1262918"/>
          </a:xfrm>
        </p:spPr>
        <p:txBody>
          <a:bodyPr/>
          <a:lstStyle>
            <a:lvl1pPr marL="0" indent="0">
              <a:buClr>
                <a:schemeClr val="accent4"/>
              </a:buClr>
              <a:buFontTx/>
              <a:buNone/>
              <a:defRPr/>
            </a:lvl1pPr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28" name="Espace réservé du texte 25">
            <a:extLst>
              <a:ext uri="{FF2B5EF4-FFF2-40B4-BE49-F238E27FC236}">
                <a16:creationId xmlns:a16="http://schemas.microsoft.com/office/drawing/2014/main" xmlns="" id="{B6715AE3-BF44-E54D-8082-4F6ACBA059EA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42925" y="4746638"/>
            <a:ext cx="5486400" cy="1262918"/>
          </a:xfrm>
        </p:spPr>
        <p:txBody>
          <a:bodyPr/>
          <a:lstStyle>
            <a:lvl1pPr marL="0" indent="0">
              <a:buClr>
                <a:schemeClr val="accent4"/>
              </a:buClr>
              <a:buFontTx/>
              <a:buNone/>
              <a:defRPr/>
            </a:lvl1pPr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32" name="Espace réservé de la date 31"/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55EEF743-0E1B-B843-B232-8710B8C2ED0B}" type="datetime1">
              <a:rPr lang="fr-FR" smtClean="0"/>
              <a:t>19/09/2022</a:t>
            </a:fld>
            <a:endParaRPr lang="fr-FR"/>
          </a:p>
        </p:txBody>
      </p:sp>
      <p:sp>
        <p:nvSpPr>
          <p:cNvPr id="33" name="Espace réservé du pied de page 32"/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4" name="Espace réservé du numéro de diapositive 33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C814DB2B-3EFD-4766-A6C9-C9A5E84D2897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21" hasCustomPrompt="1"/>
          </p:nvPr>
        </p:nvSpPr>
        <p:spPr>
          <a:xfrm>
            <a:off x="539750" y="3813175"/>
            <a:ext cx="5489576" cy="685800"/>
          </a:xfrm>
        </p:spPr>
        <p:txBody>
          <a:bodyPr>
            <a:normAutofit/>
          </a:bodyPr>
          <a:lstStyle>
            <a:lvl1pPr marL="0" indent="0">
              <a:buNone/>
              <a:defRPr sz="2800" b="1">
                <a:solidFill>
                  <a:schemeClr val="accent4"/>
                </a:solidFill>
                <a:latin typeface="Pole Emploi PRO" panose="02000503040000020004" pitchFamily="50" charset="0"/>
              </a:defRPr>
            </a:lvl1pPr>
          </a:lstStyle>
          <a:p>
            <a:pPr lvl="0"/>
            <a:r>
              <a:rPr lang="fr-FR" dirty="0" smtClean="0"/>
              <a:t>MODIFIEZ LE STYLE DU TITRE</a:t>
            </a:r>
          </a:p>
        </p:txBody>
      </p:sp>
      <p:sp>
        <p:nvSpPr>
          <p:cNvPr id="25" name="Espace réservé du texte 28">
            <a:extLst>
              <a:ext uri="{FF2B5EF4-FFF2-40B4-BE49-F238E27FC236}">
                <a16:creationId xmlns:a16="http://schemas.microsoft.com/office/drawing/2014/main" xmlns="" id="{5C52A7F2-25A7-3C4E-89B7-6A7AB37A425E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40000" y="180000"/>
            <a:ext cx="1858643" cy="331304"/>
          </a:xfrm>
          <a:solidFill>
            <a:schemeClr val="accent4">
              <a:lumMod val="60000"/>
              <a:lumOff val="40000"/>
            </a:schemeClr>
          </a:solidFill>
        </p:spPr>
        <p:txBody>
          <a:bodyPr lIns="180000" tIns="0" rIns="180000" anchor="ctr" anchorCtr="0">
            <a:normAutofit/>
          </a:bodyPr>
          <a:lstStyle>
            <a:lvl1pPr marL="0" indent="0" algn="l">
              <a:buFontTx/>
              <a:buNone/>
              <a:defRPr sz="1000" b="0" i="0" cap="all" spc="200" normalizeH="0" baseline="0">
                <a:solidFill>
                  <a:schemeClr val="bg1"/>
                </a:solidFill>
                <a:latin typeface="Pole Emploi PRO Light" panose="02000303040000020004" pitchFamily="2" charset="77"/>
              </a:defRPr>
            </a:lvl1pPr>
            <a:lvl2pPr marL="177800" indent="0">
              <a:buFontTx/>
              <a:buNone/>
              <a:defRPr>
                <a:solidFill>
                  <a:schemeClr val="bg1"/>
                </a:solidFill>
              </a:defRPr>
            </a:lvl2pPr>
            <a:lvl3pPr marL="357187" indent="0">
              <a:buFontTx/>
              <a:buNone/>
              <a:defRPr>
                <a:solidFill>
                  <a:schemeClr val="bg1"/>
                </a:solidFill>
              </a:defRPr>
            </a:lvl3pPr>
            <a:lvl4pPr marL="536575" indent="0">
              <a:buFontTx/>
              <a:buNone/>
              <a:defRPr>
                <a:solidFill>
                  <a:schemeClr val="bg1"/>
                </a:solidFill>
              </a:defRPr>
            </a:lvl4pPr>
            <a:lvl5pPr marL="714375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 dirty="0"/>
              <a:t>Titre du chapitre</a:t>
            </a:r>
          </a:p>
        </p:txBody>
      </p:sp>
    </p:spTree>
    <p:extLst>
      <p:ext uri="{BB962C8B-B14F-4D97-AF65-F5344CB8AC3E}">
        <p14:creationId xmlns:p14="http://schemas.microsoft.com/office/powerpoint/2010/main" val="2835978058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et Focus Version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 descr="Une image contenant photo, sombre, lumière, grand&#10;&#10;Description générée automatiquement">
            <a:extLst>
              <a:ext uri="{FF2B5EF4-FFF2-40B4-BE49-F238E27FC236}">
                <a16:creationId xmlns:a16="http://schemas.microsoft.com/office/drawing/2014/main" xmlns="" id="{44B2DDB3-1A6A-B943-AE5A-2515B32F86E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alphaModFix amt="5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3747541" cy="6858000"/>
          </a:xfrm>
          <a:prstGeom prst="rect">
            <a:avLst/>
          </a:prstGeom>
        </p:spPr>
      </p:pic>
      <p:sp>
        <p:nvSpPr>
          <p:cNvPr id="7" name="Forme libre : forme 12">
            <a:extLst>
              <a:ext uri="{FF2B5EF4-FFF2-40B4-BE49-F238E27FC236}">
                <a16:creationId xmlns:a16="http://schemas.microsoft.com/office/drawing/2014/main" xmlns="" id="{42A42BAA-1A26-AF40-BA63-943E0E510297}"/>
              </a:ext>
            </a:extLst>
          </p:cNvPr>
          <p:cNvSpPr/>
          <p:nvPr userDrawn="1"/>
        </p:nvSpPr>
        <p:spPr>
          <a:xfrm>
            <a:off x="-1" y="6479979"/>
            <a:ext cx="473076" cy="378021"/>
          </a:xfrm>
          <a:custGeom>
            <a:avLst/>
            <a:gdLst>
              <a:gd name="connsiteX0" fmla="*/ 0 w 643218"/>
              <a:gd name="connsiteY0" fmla="*/ 0 h 513976"/>
              <a:gd name="connsiteX1" fmla="*/ 386230 w 643218"/>
              <a:gd name="connsiteY1" fmla="*/ 0 h 513976"/>
              <a:gd name="connsiteX2" fmla="*/ 643218 w 643218"/>
              <a:gd name="connsiteY2" fmla="*/ 256988 h 513976"/>
              <a:gd name="connsiteX3" fmla="*/ 386230 w 643218"/>
              <a:gd name="connsiteY3" fmla="*/ 513976 h 513976"/>
              <a:gd name="connsiteX4" fmla="*/ 0 w 643218"/>
              <a:gd name="connsiteY4" fmla="*/ 513976 h 5139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3218" h="513976">
                <a:moveTo>
                  <a:pt x="0" y="0"/>
                </a:moveTo>
                <a:lnTo>
                  <a:pt x="386230" y="0"/>
                </a:lnTo>
                <a:cubicBezTo>
                  <a:pt x="528161" y="0"/>
                  <a:pt x="643218" y="115057"/>
                  <a:pt x="643218" y="256988"/>
                </a:cubicBezTo>
                <a:cubicBezTo>
                  <a:pt x="643218" y="398919"/>
                  <a:pt x="528161" y="513976"/>
                  <a:pt x="386230" y="513976"/>
                </a:cubicBezTo>
                <a:lnTo>
                  <a:pt x="0" y="513976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540000" y="510639"/>
            <a:ext cx="5435009" cy="1615043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-291639" y="7626676"/>
            <a:ext cx="838200" cy="187027"/>
          </a:xfrm>
        </p:spPr>
        <p:txBody>
          <a:bodyPr/>
          <a:lstStyle/>
          <a:p>
            <a:fld id="{33AF95C0-C400-184B-8B6C-4FBAE334CF53}" type="datetime1">
              <a:rPr lang="fr-FR" smtClean="0"/>
              <a:t>19/09/2022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660861" y="7626676"/>
            <a:ext cx="8420100" cy="187027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34504" y="6588000"/>
            <a:ext cx="838200" cy="187027"/>
          </a:xfrm>
        </p:spPr>
        <p:txBody>
          <a:bodyPr/>
          <a:lstStyle/>
          <a:p>
            <a:fld id="{C814DB2B-3EFD-4766-A6C9-C9A5E84D2897}" type="slidenum">
              <a:rPr lang="fr-FR" smtClean="0"/>
              <a:t>‹N°›</a:t>
            </a:fld>
            <a:endParaRPr lang="fr-FR" dirty="0"/>
          </a:p>
        </p:txBody>
      </p:sp>
      <p:grpSp>
        <p:nvGrpSpPr>
          <p:cNvPr id="20" name="Logo">
            <a:extLst>
              <a:ext uri="{FF2B5EF4-FFF2-40B4-BE49-F238E27FC236}">
                <a16:creationId xmlns:a16="http://schemas.microsoft.com/office/drawing/2014/main" xmlns="" id="{24586DE6-51CA-2948-B823-22B956727B76}"/>
              </a:ext>
            </a:extLst>
          </p:cNvPr>
          <p:cNvGrpSpPr/>
          <p:nvPr userDrawn="1"/>
        </p:nvGrpSpPr>
        <p:grpSpPr>
          <a:xfrm>
            <a:off x="11063288" y="6099628"/>
            <a:ext cx="1128712" cy="889000"/>
            <a:chOff x="11063288" y="6099628"/>
            <a:chExt cx="1128712" cy="889000"/>
          </a:xfrm>
        </p:grpSpPr>
        <p:sp>
          <p:nvSpPr>
            <p:cNvPr id="13" name="AutoShape 13" descr="Forme libre 29">
              <a:extLst>
                <a:ext uri="{FF2B5EF4-FFF2-40B4-BE49-F238E27FC236}">
                  <a16:creationId xmlns:a16="http://schemas.microsoft.com/office/drawing/2014/main" xmlns="" id="{596A7DE2-E07F-C347-8EEE-AC006FEF7C1C}"/>
                </a:ext>
              </a:extLst>
            </p:cNvPr>
            <p:cNvSpPr>
              <a:spLocks/>
            </p:cNvSpPr>
            <p:nvPr/>
          </p:nvSpPr>
          <p:spPr bwMode="auto">
            <a:xfrm>
              <a:off x="11063288" y="6099628"/>
              <a:ext cx="1128712" cy="889000"/>
            </a:xfrm>
            <a:custGeom>
              <a:avLst/>
              <a:gdLst>
                <a:gd name="T0" fmla="*/ 2147483646 w 21600"/>
                <a:gd name="T1" fmla="*/ 2147483646 h 21600"/>
                <a:gd name="T2" fmla="*/ 2147483646 w 21600"/>
                <a:gd name="T3" fmla="*/ 2147483646 h 21600"/>
                <a:gd name="T4" fmla="*/ 2147483646 w 21600"/>
                <a:gd name="T5" fmla="*/ 2147483646 h 21600"/>
                <a:gd name="T6" fmla="*/ 2147483646 w 21600"/>
                <a:gd name="T7" fmla="*/ 2147483646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3829" y="0"/>
                  </a:moveTo>
                  <a:cubicBezTo>
                    <a:pt x="16693" y="0"/>
                    <a:pt x="19353" y="1106"/>
                    <a:pt x="21560" y="3001"/>
                  </a:cubicBezTo>
                  <a:lnTo>
                    <a:pt x="21600" y="3039"/>
                  </a:lnTo>
                  <a:lnTo>
                    <a:pt x="21600" y="21600"/>
                  </a:lnTo>
                  <a:lnTo>
                    <a:pt x="379" y="21600"/>
                  </a:lnTo>
                  <a:lnTo>
                    <a:pt x="281" y="21115"/>
                  </a:lnTo>
                  <a:cubicBezTo>
                    <a:pt x="97" y="19971"/>
                    <a:pt x="0" y="18787"/>
                    <a:pt x="0" y="17573"/>
                  </a:cubicBezTo>
                  <a:cubicBezTo>
                    <a:pt x="0" y="7868"/>
                    <a:pt x="6191" y="0"/>
                    <a:pt x="1382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204092" dist="29368" dir="13500000" algn="br" rotWithShape="0">
                <a:schemeClr val="accent5">
                  <a:lumMod val="50000"/>
                  <a:alpha val="4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</a:extLst>
          </p:spPr>
          <p:txBody>
            <a:bodyPr lIns="45720" rIns="45720" anchor="ctr"/>
            <a:lstStyle/>
            <a:p>
              <a:endParaRPr lang="fr-FR"/>
            </a:p>
          </p:txBody>
        </p:sp>
        <p:sp>
          <p:nvSpPr>
            <p:cNvPr id="14" name="AutoShape 14" descr="Forme libre 30">
              <a:extLst>
                <a:ext uri="{FF2B5EF4-FFF2-40B4-BE49-F238E27FC236}">
                  <a16:creationId xmlns:a16="http://schemas.microsoft.com/office/drawing/2014/main" xmlns="" id="{D4001C0E-6E77-6A4E-BB5B-D213C096698F}"/>
                </a:ext>
              </a:extLst>
            </p:cNvPr>
            <p:cNvSpPr>
              <a:spLocks/>
            </p:cNvSpPr>
            <p:nvPr/>
          </p:nvSpPr>
          <p:spPr bwMode="auto">
            <a:xfrm>
              <a:off x="11080736" y="6160750"/>
              <a:ext cx="1111263" cy="827878"/>
            </a:xfrm>
            <a:custGeom>
              <a:avLst/>
              <a:gdLst>
                <a:gd name="T0" fmla="*/ 2147483646 w 21600"/>
                <a:gd name="T1" fmla="*/ 2147483646 h 21600"/>
                <a:gd name="T2" fmla="*/ 2147483646 w 21600"/>
                <a:gd name="T3" fmla="*/ 2147483646 h 21600"/>
                <a:gd name="T4" fmla="*/ 2147483646 w 21600"/>
                <a:gd name="T5" fmla="*/ 2147483646 h 21600"/>
                <a:gd name="T6" fmla="*/ 2147483646 w 21600"/>
                <a:gd name="T7" fmla="*/ 2147483646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4046" y="0"/>
                  </a:moveTo>
                  <a:cubicBezTo>
                    <a:pt x="16470" y="0"/>
                    <a:pt x="18751" y="825"/>
                    <a:pt x="20741" y="2278"/>
                  </a:cubicBezTo>
                  <a:lnTo>
                    <a:pt x="21600" y="2979"/>
                  </a:lnTo>
                  <a:lnTo>
                    <a:pt x="21600" y="21600"/>
                  </a:lnTo>
                  <a:lnTo>
                    <a:pt x="163" y="21600"/>
                  </a:lnTo>
                  <a:lnTo>
                    <a:pt x="73" y="20800"/>
                  </a:lnTo>
                  <a:cubicBezTo>
                    <a:pt x="25" y="20166"/>
                    <a:pt x="0" y="19522"/>
                    <a:pt x="0" y="18871"/>
                  </a:cubicBezTo>
                  <a:cubicBezTo>
                    <a:pt x="0" y="8449"/>
                    <a:pt x="6288" y="0"/>
                    <a:pt x="1404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fr-FR"/>
            </a:p>
          </p:txBody>
        </p:sp>
        <p:pic>
          <p:nvPicPr>
            <p:cNvPr id="19" name="Google Shape;65;p13">
              <a:extLst>
                <a:ext uri="{FF2B5EF4-FFF2-40B4-BE49-F238E27FC236}">
                  <a16:creationId xmlns:a16="http://schemas.microsoft.com/office/drawing/2014/main" xmlns="" id="{244BDF87-2C03-714C-9E7A-564B9066F978}"/>
                </a:ext>
              </a:extLst>
            </p:cNvPr>
            <p:cNvPicPr preferRelativeResize="0">
              <a:picLocks noChangeAspect="1"/>
            </p:cNvPicPr>
            <p:nvPr userDrawn="1"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:asvg="http://schemas.microsoft.com/office/drawing/2016/SVG/main" xmlns="" r:embed="rId4" r:link="rId5"/>
                </a:ext>
              </a:extLst>
            </a:blip>
            <a:srcRect/>
            <a:stretch>
              <a:fillRect/>
            </a:stretch>
          </p:blipFill>
          <p:spPr>
            <a:xfrm>
              <a:off x="11350414" y="6316622"/>
              <a:ext cx="722442" cy="510632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10" name="Groupe 9">
            <a:extLst>
              <a:ext uri="{FF2B5EF4-FFF2-40B4-BE49-F238E27FC236}">
                <a16:creationId xmlns:a16="http://schemas.microsoft.com/office/drawing/2014/main" xmlns="" id="{66C8A843-8912-C243-B5E8-6D76AD99DE8A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-4266972" y="-8174052"/>
            <a:ext cx="16208081" cy="15363669"/>
            <a:chOff x="-4934542" y="-9517078"/>
            <a:chExt cx="17710972" cy="16788264"/>
          </a:xfrm>
        </p:grpSpPr>
        <p:sp>
          <p:nvSpPr>
            <p:cNvPr id="18" name="Arc 17">
              <a:extLst>
                <a:ext uri="{FF2B5EF4-FFF2-40B4-BE49-F238E27FC236}">
                  <a16:creationId xmlns:a16="http://schemas.microsoft.com/office/drawing/2014/main" xmlns="" id="{614B2499-4A4A-1145-9D2B-9C51E8121C5D}"/>
                </a:ext>
              </a:extLst>
            </p:cNvPr>
            <p:cNvSpPr/>
            <p:nvPr userDrawn="1"/>
          </p:nvSpPr>
          <p:spPr>
            <a:xfrm rot="4492608">
              <a:off x="-4934542" y="-9517078"/>
              <a:ext cx="16788264" cy="16788264"/>
            </a:xfrm>
            <a:prstGeom prst="arc">
              <a:avLst/>
            </a:prstGeom>
            <a:ln w="8255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21" name="Ellipse 20">
              <a:extLst>
                <a:ext uri="{FF2B5EF4-FFF2-40B4-BE49-F238E27FC236}">
                  <a16:creationId xmlns:a16="http://schemas.microsoft.com/office/drawing/2014/main" xmlns="" id="{A8AA61A9-E132-094A-B651-87DF4259F086}"/>
                </a:ext>
              </a:extLst>
            </p:cNvPr>
            <p:cNvSpPr/>
            <p:nvPr userDrawn="1"/>
          </p:nvSpPr>
          <p:spPr>
            <a:xfrm rot="21023656">
              <a:off x="7151082" y="780897"/>
              <a:ext cx="5625348" cy="5625348"/>
            </a:xfrm>
            <a:prstGeom prst="ellipse">
              <a:avLst/>
            </a:prstGeom>
            <a:solidFill>
              <a:schemeClr val="bg1"/>
            </a:solidFill>
            <a:ln w="8255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CF624CB7-E18F-164D-832D-825D782EDFF4}"/>
              </a:ext>
            </a:extLst>
          </p:cNvPr>
          <p:cNvSpPr/>
          <p:nvPr userDrawn="1"/>
        </p:nvSpPr>
        <p:spPr>
          <a:xfrm>
            <a:off x="2254102" y="-2573079"/>
            <a:ext cx="13864856" cy="2573079"/>
          </a:xfrm>
          <a:prstGeom prst="rect">
            <a:avLst/>
          </a:pr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27ADFC11-F0C8-5D4F-9301-1ED0FBA90D72}"/>
              </a:ext>
            </a:extLst>
          </p:cNvPr>
          <p:cNvSpPr/>
          <p:nvPr userDrawn="1"/>
        </p:nvSpPr>
        <p:spPr>
          <a:xfrm>
            <a:off x="2254102" y="6885384"/>
            <a:ext cx="13864856" cy="2573079"/>
          </a:xfrm>
          <a:prstGeom prst="rect">
            <a:avLst/>
          </a:pr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xmlns="" id="{C3532303-DCB9-9C44-9F97-D141277811CC}"/>
              </a:ext>
            </a:extLst>
          </p:cNvPr>
          <p:cNvSpPr/>
          <p:nvPr userDrawn="1"/>
        </p:nvSpPr>
        <p:spPr>
          <a:xfrm>
            <a:off x="12192000" y="-659219"/>
            <a:ext cx="3969488" cy="10271052"/>
          </a:xfrm>
          <a:prstGeom prst="rect">
            <a:avLst/>
          </a:pr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xmlns="" id="{F50B58D4-6C4B-8C4D-9D77-D45533B43E6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629527" y="2957513"/>
            <a:ext cx="3629025" cy="485775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buFontTx/>
              <a:buNone/>
              <a:defRPr sz="1400">
                <a:solidFill>
                  <a:schemeClr val="accent2"/>
                </a:solidFill>
              </a:defRPr>
            </a:lvl1pPr>
            <a:lvl2pPr marL="457200" indent="0" algn="ctr">
              <a:buFontTx/>
              <a:buNone/>
              <a:defRPr>
                <a:solidFill>
                  <a:schemeClr val="accent2"/>
                </a:solidFill>
              </a:defRPr>
            </a:lvl2pPr>
            <a:lvl3pPr marL="914400" indent="0" algn="ctr">
              <a:buFontTx/>
              <a:buNone/>
              <a:defRPr>
                <a:solidFill>
                  <a:schemeClr val="accent2"/>
                </a:solidFill>
              </a:defRPr>
            </a:lvl3pPr>
            <a:lvl4pPr marL="1371600" indent="0" algn="ctr">
              <a:buFontTx/>
              <a:buNone/>
              <a:defRPr>
                <a:solidFill>
                  <a:schemeClr val="accent2"/>
                </a:solidFill>
              </a:defRPr>
            </a:lvl4pPr>
            <a:lvl5pPr marL="1828800" indent="0" algn="ctr">
              <a:buFontTx/>
              <a:buNone/>
              <a:defRPr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23" name="Espace réservé du texte 22">
            <a:extLst>
              <a:ext uri="{FF2B5EF4-FFF2-40B4-BE49-F238E27FC236}">
                <a16:creationId xmlns:a16="http://schemas.microsoft.com/office/drawing/2014/main" xmlns="" id="{209D99ED-776C-CA4E-A874-42BBCEA7494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615239" y="3600451"/>
            <a:ext cx="3657600" cy="1057275"/>
          </a:xfrm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2000" b="1" i="0">
                <a:solidFill>
                  <a:schemeClr val="accent4"/>
                </a:solidFill>
                <a:latin typeface="Pole Emploi PRO" panose="02000503040000020004" pitchFamily="2" charset="77"/>
              </a:defRPr>
            </a:lvl1pPr>
            <a:lvl2pPr marL="457200" indent="0">
              <a:buFontTx/>
              <a:buNone/>
              <a:defRPr sz="2000" b="1" i="0">
                <a:solidFill>
                  <a:schemeClr val="accent1"/>
                </a:solidFill>
                <a:latin typeface="Pole Emploi PRO" panose="02000503040000020004" pitchFamily="2" charset="77"/>
              </a:defRPr>
            </a:lvl2pPr>
            <a:lvl3pPr marL="914400" indent="0">
              <a:buFontTx/>
              <a:buNone/>
              <a:defRPr sz="2000" b="1" i="0">
                <a:solidFill>
                  <a:schemeClr val="accent1"/>
                </a:solidFill>
                <a:latin typeface="Pole Emploi PRO" panose="02000503040000020004" pitchFamily="2" charset="77"/>
              </a:defRPr>
            </a:lvl3pPr>
            <a:lvl4pPr marL="1371600" indent="0">
              <a:buFontTx/>
              <a:buNone/>
              <a:defRPr sz="2000" b="1" i="0">
                <a:solidFill>
                  <a:schemeClr val="accent1"/>
                </a:solidFill>
                <a:latin typeface="Pole Emploi PRO" panose="02000503040000020004" pitchFamily="2" charset="77"/>
              </a:defRPr>
            </a:lvl4pPr>
            <a:lvl5pPr marL="1828800" indent="0">
              <a:buFontTx/>
              <a:buNone/>
              <a:defRPr sz="2000" b="1" i="0">
                <a:solidFill>
                  <a:schemeClr val="accent1"/>
                </a:solidFill>
                <a:latin typeface="Pole Emploi PRO" panose="02000503040000020004" pitchFamily="2" charset="77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27" name="Espace réservé du texte 25">
            <a:extLst>
              <a:ext uri="{FF2B5EF4-FFF2-40B4-BE49-F238E27FC236}">
                <a16:creationId xmlns:a16="http://schemas.microsoft.com/office/drawing/2014/main" xmlns="" id="{290C58F6-26F2-7449-9595-05B74AAF59C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42925" y="2124858"/>
            <a:ext cx="5486400" cy="4398963"/>
          </a:xfrm>
        </p:spPr>
        <p:txBody>
          <a:bodyPr/>
          <a:lstStyle>
            <a:lvl1pPr marL="0" indent="0">
              <a:buClr>
                <a:schemeClr val="accent4"/>
              </a:buClr>
              <a:buFontTx/>
              <a:buNone/>
              <a:defRPr/>
            </a:lvl1pPr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22" name="Espace réservé du texte 28">
            <a:extLst>
              <a:ext uri="{FF2B5EF4-FFF2-40B4-BE49-F238E27FC236}">
                <a16:creationId xmlns:a16="http://schemas.microsoft.com/office/drawing/2014/main" xmlns="" id="{5C52A7F2-25A7-3C4E-89B7-6A7AB37A425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40000" y="180000"/>
            <a:ext cx="1858643" cy="331304"/>
          </a:xfrm>
          <a:solidFill>
            <a:schemeClr val="accent4">
              <a:lumMod val="60000"/>
              <a:lumOff val="40000"/>
            </a:schemeClr>
          </a:solidFill>
        </p:spPr>
        <p:txBody>
          <a:bodyPr lIns="180000" tIns="0" rIns="180000" anchor="ctr" anchorCtr="0">
            <a:normAutofit/>
          </a:bodyPr>
          <a:lstStyle>
            <a:lvl1pPr marL="0" indent="0" algn="l">
              <a:buFontTx/>
              <a:buNone/>
              <a:defRPr sz="1000" b="0" i="0" cap="all" spc="200" normalizeH="0" baseline="0">
                <a:solidFill>
                  <a:schemeClr val="bg1"/>
                </a:solidFill>
                <a:latin typeface="Pole Emploi PRO Light" panose="02000303040000020004" pitchFamily="2" charset="77"/>
              </a:defRPr>
            </a:lvl1pPr>
            <a:lvl2pPr marL="177800" indent="0">
              <a:buFontTx/>
              <a:buNone/>
              <a:defRPr>
                <a:solidFill>
                  <a:schemeClr val="bg1"/>
                </a:solidFill>
              </a:defRPr>
            </a:lvl2pPr>
            <a:lvl3pPr marL="357187" indent="0">
              <a:buFontTx/>
              <a:buNone/>
              <a:defRPr>
                <a:solidFill>
                  <a:schemeClr val="bg1"/>
                </a:solidFill>
              </a:defRPr>
            </a:lvl3pPr>
            <a:lvl4pPr marL="536575" indent="0">
              <a:buFontTx/>
              <a:buNone/>
              <a:defRPr>
                <a:solidFill>
                  <a:schemeClr val="bg1"/>
                </a:solidFill>
              </a:defRPr>
            </a:lvl4pPr>
            <a:lvl5pPr marL="714375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 dirty="0"/>
              <a:t>Titre du chapitre</a:t>
            </a:r>
          </a:p>
        </p:txBody>
      </p:sp>
    </p:spTree>
    <p:extLst>
      <p:ext uri="{BB962C8B-B14F-4D97-AF65-F5344CB8AC3E}">
        <p14:creationId xmlns:p14="http://schemas.microsoft.com/office/powerpoint/2010/main" val="12373499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onnes fond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 descr="Une image contenant photo, sombre, lumière, grand&#10;&#10;Description générée automatiquement">
            <a:extLst>
              <a:ext uri="{FF2B5EF4-FFF2-40B4-BE49-F238E27FC236}">
                <a16:creationId xmlns:a16="http://schemas.microsoft.com/office/drawing/2014/main" xmlns="" id="{00DF9681-7768-254C-B962-8FB51777DB2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alphaModFix amt="5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3747541" cy="6858000"/>
          </a:xfrm>
          <a:prstGeom prst="rect">
            <a:avLst/>
          </a:prstGeom>
        </p:spPr>
      </p:pic>
      <p:grpSp>
        <p:nvGrpSpPr>
          <p:cNvPr id="18" name="Logo">
            <a:extLst>
              <a:ext uri="{FF2B5EF4-FFF2-40B4-BE49-F238E27FC236}">
                <a16:creationId xmlns:a16="http://schemas.microsoft.com/office/drawing/2014/main" xmlns="" id="{0FFDE514-3234-6949-A402-C5D8FFCD80B9}"/>
              </a:ext>
            </a:extLst>
          </p:cNvPr>
          <p:cNvGrpSpPr/>
          <p:nvPr userDrawn="1"/>
        </p:nvGrpSpPr>
        <p:grpSpPr>
          <a:xfrm>
            <a:off x="11063288" y="6099628"/>
            <a:ext cx="1128712" cy="889000"/>
            <a:chOff x="11063288" y="6099628"/>
            <a:chExt cx="1128712" cy="889000"/>
          </a:xfrm>
        </p:grpSpPr>
        <p:sp>
          <p:nvSpPr>
            <p:cNvPr id="19" name="AutoShape 13" descr="Forme libre 29">
              <a:extLst>
                <a:ext uri="{FF2B5EF4-FFF2-40B4-BE49-F238E27FC236}">
                  <a16:creationId xmlns:a16="http://schemas.microsoft.com/office/drawing/2014/main" xmlns="" id="{24706C56-A1C0-DF43-987A-CDCC0E6D3FC3}"/>
                </a:ext>
              </a:extLst>
            </p:cNvPr>
            <p:cNvSpPr>
              <a:spLocks/>
            </p:cNvSpPr>
            <p:nvPr/>
          </p:nvSpPr>
          <p:spPr bwMode="auto">
            <a:xfrm>
              <a:off x="11063288" y="6099628"/>
              <a:ext cx="1128712" cy="889000"/>
            </a:xfrm>
            <a:custGeom>
              <a:avLst/>
              <a:gdLst>
                <a:gd name="T0" fmla="*/ 2147483646 w 21600"/>
                <a:gd name="T1" fmla="*/ 2147483646 h 21600"/>
                <a:gd name="T2" fmla="*/ 2147483646 w 21600"/>
                <a:gd name="T3" fmla="*/ 2147483646 h 21600"/>
                <a:gd name="T4" fmla="*/ 2147483646 w 21600"/>
                <a:gd name="T5" fmla="*/ 2147483646 h 21600"/>
                <a:gd name="T6" fmla="*/ 2147483646 w 21600"/>
                <a:gd name="T7" fmla="*/ 2147483646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3829" y="0"/>
                  </a:moveTo>
                  <a:cubicBezTo>
                    <a:pt x="16693" y="0"/>
                    <a:pt x="19353" y="1106"/>
                    <a:pt x="21560" y="3001"/>
                  </a:cubicBezTo>
                  <a:lnTo>
                    <a:pt x="21600" y="3039"/>
                  </a:lnTo>
                  <a:lnTo>
                    <a:pt x="21600" y="21600"/>
                  </a:lnTo>
                  <a:lnTo>
                    <a:pt x="379" y="21600"/>
                  </a:lnTo>
                  <a:lnTo>
                    <a:pt x="281" y="21115"/>
                  </a:lnTo>
                  <a:cubicBezTo>
                    <a:pt x="97" y="19971"/>
                    <a:pt x="0" y="18787"/>
                    <a:pt x="0" y="17573"/>
                  </a:cubicBezTo>
                  <a:cubicBezTo>
                    <a:pt x="0" y="7868"/>
                    <a:pt x="6191" y="0"/>
                    <a:pt x="1382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>
              <a:outerShdw blurRad="204092" dist="29368" dir="13500000" algn="br" rotWithShape="0">
                <a:schemeClr val="accent5">
                  <a:lumMod val="50000"/>
                  <a:alpha val="4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</a:extLst>
          </p:spPr>
          <p:txBody>
            <a:bodyPr lIns="45720" rIns="45720" anchor="ctr"/>
            <a:lstStyle/>
            <a:p>
              <a:endParaRPr lang="fr-FR"/>
            </a:p>
          </p:txBody>
        </p:sp>
        <p:sp>
          <p:nvSpPr>
            <p:cNvPr id="20" name="AutoShape 14" descr="Forme libre 30">
              <a:extLst>
                <a:ext uri="{FF2B5EF4-FFF2-40B4-BE49-F238E27FC236}">
                  <a16:creationId xmlns:a16="http://schemas.microsoft.com/office/drawing/2014/main" xmlns="" id="{643A88A7-3AC0-7248-8A99-C5297CDB248D}"/>
                </a:ext>
              </a:extLst>
            </p:cNvPr>
            <p:cNvSpPr>
              <a:spLocks/>
            </p:cNvSpPr>
            <p:nvPr/>
          </p:nvSpPr>
          <p:spPr bwMode="auto">
            <a:xfrm>
              <a:off x="11080736" y="6160750"/>
              <a:ext cx="1111263" cy="827878"/>
            </a:xfrm>
            <a:custGeom>
              <a:avLst/>
              <a:gdLst>
                <a:gd name="T0" fmla="*/ 2147483646 w 21600"/>
                <a:gd name="T1" fmla="*/ 2147483646 h 21600"/>
                <a:gd name="T2" fmla="*/ 2147483646 w 21600"/>
                <a:gd name="T3" fmla="*/ 2147483646 h 21600"/>
                <a:gd name="T4" fmla="*/ 2147483646 w 21600"/>
                <a:gd name="T5" fmla="*/ 2147483646 h 21600"/>
                <a:gd name="T6" fmla="*/ 2147483646 w 21600"/>
                <a:gd name="T7" fmla="*/ 2147483646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4046" y="0"/>
                  </a:moveTo>
                  <a:cubicBezTo>
                    <a:pt x="16470" y="0"/>
                    <a:pt x="18751" y="825"/>
                    <a:pt x="20741" y="2278"/>
                  </a:cubicBezTo>
                  <a:lnTo>
                    <a:pt x="21600" y="2979"/>
                  </a:lnTo>
                  <a:lnTo>
                    <a:pt x="21600" y="21600"/>
                  </a:lnTo>
                  <a:lnTo>
                    <a:pt x="163" y="21600"/>
                  </a:lnTo>
                  <a:lnTo>
                    <a:pt x="73" y="20800"/>
                  </a:lnTo>
                  <a:cubicBezTo>
                    <a:pt x="25" y="20166"/>
                    <a:pt x="0" y="19522"/>
                    <a:pt x="0" y="18871"/>
                  </a:cubicBezTo>
                  <a:cubicBezTo>
                    <a:pt x="0" y="8449"/>
                    <a:pt x="6288" y="0"/>
                    <a:pt x="1404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fr-FR"/>
            </a:p>
          </p:txBody>
        </p:sp>
        <p:pic>
          <p:nvPicPr>
            <p:cNvPr id="21" name="Google Shape;65;p13">
              <a:extLst>
                <a:ext uri="{FF2B5EF4-FFF2-40B4-BE49-F238E27FC236}">
                  <a16:creationId xmlns:a16="http://schemas.microsoft.com/office/drawing/2014/main" xmlns="" id="{8BE399BB-C546-AC4B-AEDF-92D8A175A0F5}"/>
                </a:ext>
              </a:extLst>
            </p:cNvPr>
            <p:cNvPicPr preferRelativeResize="0">
              <a:picLocks noChangeAspect="1"/>
            </p:cNvPicPr>
            <p:nvPr userDrawn="1"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:asvg="http://schemas.microsoft.com/office/drawing/2016/SVG/main" xmlns="" r:embed="rId4" r:link="rId5"/>
                </a:ext>
              </a:extLst>
            </a:blip>
            <a:srcRect/>
            <a:stretch>
              <a:fillRect/>
            </a:stretch>
          </p:blipFill>
          <p:spPr>
            <a:xfrm>
              <a:off x="11350414" y="6316622"/>
              <a:ext cx="722442" cy="51063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9" name="Forme libre : forme 12">
            <a:extLst>
              <a:ext uri="{FF2B5EF4-FFF2-40B4-BE49-F238E27FC236}">
                <a16:creationId xmlns:a16="http://schemas.microsoft.com/office/drawing/2014/main" xmlns="" id="{A925156F-F1E5-7A4F-A619-56FCD2CE08CC}"/>
              </a:ext>
            </a:extLst>
          </p:cNvPr>
          <p:cNvSpPr/>
          <p:nvPr userDrawn="1"/>
        </p:nvSpPr>
        <p:spPr>
          <a:xfrm>
            <a:off x="-1" y="6479979"/>
            <a:ext cx="473076" cy="378021"/>
          </a:xfrm>
          <a:custGeom>
            <a:avLst/>
            <a:gdLst>
              <a:gd name="connsiteX0" fmla="*/ 0 w 643218"/>
              <a:gd name="connsiteY0" fmla="*/ 0 h 513976"/>
              <a:gd name="connsiteX1" fmla="*/ 386230 w 643218"/>
              <a:gd name="connsiteY1" fmla="*/ 0 h 513976"/>
              <a:gd name="connsiteX2" fmla="*/ 643218 w 643218"/>
              <a:gd name="connsiteY2" fmla="*/ 256988 h 513976"/>
              <a:gd name="connsiteX3" fmla="*/ 386230 w 643218"/>
              <a:gd name="connsiteY3" fmla="*/ 513976 h 513976"/>
              <a:gd name="connsiteX4" fmla="*/ 0 w 643218"/>
              <a:gd name="connsiteY4" fmla="*/ 513976 h 5139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3218" h="513976">
                <a:moveTo>
                  <a:pt x="0" y="0"/>
                </a:moveTo>
                <a:lnTo>
                  <a:pt x="386230" y="0"/>
                </a:lnTo>
                <a:cubicBezTo>
                  <a:pt x="528161" y="0"/>
                  <a:pt x="643218" y="115057"/>
                  <a:pt x="643218" y="256988"/>
                </a:cubicBezTo>
                <a:cubicBezTo>
                  <a:pt x="643218" y="398919"/>
                  <a:pt x="528161" y="513976"/>
                  <a:pt x="386230" y="513976"/>
                </a:cubicBezTo>
                <a:lnTo>
                  <a:pt x="0" y="513976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97351947-423C-B24A-B115-10D2BD69BA01}"/>
              </a:ext>
            </a:extLst>
          </p:cNvPr>
          <p:cNvSpPr/>
          <p:nvPr userDrawn="1"/>
        </p:nvSpPr>
        <p:spPr>
          <a:xfrm>
            <a:off x="2254102" y="6885384"/>
            <a:ext cx="13864856" cy="2573079"/>
          </a:xfrm>
          <a:prstGeom prst="rect">
            <a:avLst/>
          </a:pr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540000" y="540000"/>
            <a:ext cx="10847138" cy="1609434"/>
          </a:xfrm>
        </p:spPr>
        <p:txBody>
          <a:bodyPr anchor="ctr">
            <a:normAutofit/>
          </a:bodyPr>
          <a:lstStyle>
            <a:lvl1pPr>
              <a:defRPr sz="2800"/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40000" y="2160000"/>
            <a:ext cx="5181600" cy="4351338"/>
          </a:xfrm>
          <a:ln>
            <a:noFill/>
          </a:ln>
        </p:spPr>
        <p:txBody>
          <a:bodyPr/>
          <a:lstStyle>
            <a:lvl1pPr marL="0" indent="0">
              <a:buClr>
                <a:schemeClr val="accent4"/>
              </a:buClr>
              <a:buFontTx/>
              <a:buNone/>
              <a:defRPr/>
            </a:lvl1pPr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2160000"/>
            <a:ext cx="5181600" cy="4351338"/>
          </a:xfrm>
        </p:spPr>
        <p:txBody>
          <a:bodyPr/>
          <a:lstStyle>
            <a:lvl1pPr marL="0" indent="0">
              <a:buClr>
                <a:schemeClr val="accent4"/>
              </a:buClr>
              <a:buFontTx/>
              <a:buNone/>
              <a:defRPr/>
            </a:lvl1pPr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547687" y="7656810"/>
            <a:ext cx="838200" cy="187027"/>
          </a:xfrm>
        </p:spPr>
        <p:txBody>
          <a:bodyPr/>
          <a:lstStyle/>
          <a:p>
            <a:fld id="{8198F7CA-F303-8347-879F-B1840B5E05B2}" type="datetime1">
              <a:rPr lang="fr-FR" smtClean="0"/>
              <a:t>19/09/2022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1500187" y="7656810"/>
            <a:ext cx="8420100" cy="187027"/>
          </a:xfr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34504" y="6588000"/>
            <a:ext cx="838200" cy="187027"/>
          </a:xfrm>
        </p:spPr>
        <p:txBody>
          <a:bodyPr/>
          <a:lstStyle/>
          <a:p>
            <a:fld id="{C814DB2B-3EFD-4766-A6C9-C9A5E84D2897}" type="slidenum">
              <a:rPr lang="fr-FR" smtClean="0"/>
              <a:t>‹N°›</a:t>
            </a:fld>
            <a:endParaRPr lang="fr-FR"/>
          </a:p>
        </p:txBody>
      </p:sp>
      <p:sp>
        <p:nvSpPr>
          <p:cNvPr id="16" name="Espace réservé du texte 28">
            <a:extLst>
              <a:ext uri="{FF2B5EF4-FFF2-40B4-BE49-F238E27FC236}">
                <a16:creationId xmlns:a16="http://schemas.microsoft.com/office/drawing/2014/main" xmlns="" id="{5C52A7F2-25A7-3C4E-89B7-6A7AB37A425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0000" y="180000"/>
            <a:ext cx="1858643" cy="331304"/>
          </a:xfrm>
          <a:solidFill>
            <a:schemeClr val="accent4">
              <a:lumMod val="60000"/>
              <a:lumOff val="40000"/>
            </a:schemeClr>
          </a:solidFill>
        </p:spPr>
        <p:txBody>
          <a:bodyPr lIns="180000" tIns="0" rIns="180000" anchor="ctr" anchorCtr="0">
            <a:normAutofit/>
          </a:bodyPr>
          <a:lstStyle>
            <a:lvl1pPr marL="0" indent="0" algn="l">
              <a:buFontTx/>
              <a:buNone/>
              <a:defRPr sz="1000" b="0" i="0" cap="all" spc="200" normalizeH="0" baseline="0">
                <a:solidFill>
                  <a:schemeClr val="bg1"/>
                </a:solidFill>
                <a:latin typeface="Pole Emploi PRO Light" panose="02000303040000020004" pitchFamily="2" charset="77"/>
              </a:defRPr>
            </a:lvl1pPr>
            <a:lvl2pPr marL="177800" indent="0">
              <a:buFontTx/>
              <a:buNone/>
              <a:defRPr>
                <a:solidFill>
                  <a:schemeClr val="bg1"/>
                </a:solidFill>
              </a:defRPr>
            </a:lvl2pPr>
            <a:lvl3pPr marL="357187" indent="0">
              <a:buFontTx/>
              <a:buNone/>
              <a:defRPr>
                <a:solidFill>
                  <a:schemeClr val="bg1"/>
                </a:solidFill>
              </a:defRPr>
            </a:lvl3pPr>
            <a:lvl4pPr marL="536575" indent="0">
              <a:buFontTx/>
              <a:buNone/>
              <a:defRPr>
                <a:solidFill>
                  <a:schemeClr val="bg1"/>
                </a:solidFill>
              </a:defRPr>
            </a:lvl4pPr>
            <a:lvl5pPr marL="714375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 dirty="0"/>
              <a:t>Titre du chapitre</a:t>
            </a:r>
          </a:p>
        </p:txBody>
      </p:sp>
    </p:spTree>
    <p:extLst>
      <p:ext uri="{BB962C8B-B14F-4D97-AF65-F5344CB8AC3E}">
        <p14:creationId xmlns:p14="http://schemas.microsoft.com/office/powerpoint/2010/main" val="22849907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onnes fond Bleu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 descr="Une image contenant photo, sombre, lumière, grand&#10;&#10;Description générée automatiquement">
            <a:extLst>
              <a:ext uri="{FF2B5EF4-FFF2-40B4-BE49-F238E27FC236}">
                <a16:creationId xmlns:a16="http://schemas.microsoft.com/office/drawing/2014/main" xmlns="" id="{00DF9681-7768-254C-B962-8FB51777DB2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alphaModFix amt="5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3747541" cy="6858000"/>
          </a:xfrm>
          <a:prstGeom prst="rect">
            <a:avLst/>
          </a:prstGeom>
        </p:spPr>
      </p:pic>
      <p:sp>
        <p:nvSpPr>
          <p:cNvPr id="9" name="Forme libre : forme 12">
            <a:extLst>
              <a:ext uri="{FF2B5EF4-FFF2-40B4-BE49-F238E27FC236}">
                <a16:creationId xmlns:a16="http://schemas.microsoft.com/office/drawing/2014/main" xmlns="" id="{A925156F-F1E5-7A4F-A619-56FCD2CE08CC}"/>
              </a:ext>
            </a:extLst>
          </p:cNvPr>
          <p:cNvSpPr/>
          <p:nvPr userDrawn="1"/>
        </p:nvSpPr>
        <p:spPr>
          <a:xfrm>
            <a:off x="-1" y="6479979"/>
            <a:ext cx="473076" cy="378021"/>
          </a:xfrm>
          <a:custGeom>
            <a:avLst/>
            <a:gdLst>
              <a:gd name="connsiteX0" fmla="*/ 0 w 643218"/>
              <a:gd name="connsiteY0" fmla="*/ 0 h 513976"/>
              <a:gd name="connsiteX1" fmla="*/ 386230 w 643218"/>
              <a:gd name="connsiteY1" fmla="*/ 0 h 513976"/>
              <a:gd name="connsiteX2" fmla="*/ 643218 w 643218"/>
              <a:gd name="connsiteY2" fmla="*/ 256988 h 513976"/>
              <a:gd name="connsiteX3" fmla="*/ 386230 w 643218"/>
              <a:gd name="connsiteY3" fmla="*/ 513976 h 513976"/>
              <a:gd name="connsiteX4" fmla="*/ 0 w 643218"/>
              <a:gd name="connsiteY4" fmla="*/ 513976 h 5139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3218" h="513976">
                <a:moveTo>
                  <a:pt x="0" y="0"/>
                </a:moveTo>
                <a:lnTo>
                  <a:pt x="386230" y="0"/>
                </a:lnTo>
                <a:cubicBezTo>
                  <a:pt x="528161" y="0"/>
                  <a:pt x="643218" y="115057"/>
                  <a:pt x="643218" y="256988"/>
                </a:cubicBezTo>
                <a:cubicBezTo>
                  <a:pt x="643218" y="398919"/>
                  <a:pt x="528161" y="513976"/>
                  <a:pt x="386230" y="513976"/>
                </a:cubicBezTo>
                <a:lnTo>
                  <a:pt x="0" y="513976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10" name="Logo">
            <a:extLst>
              <a:ext uri="{FF2B5EF4-FFF2-40B4-BE49-F238E27FC236}">
                <a16:creationId xmlns:a16="http://schemas.microsoft.com/office/drawing/2014/main" xmlns="" id="{8E5EC97E-430A-C843-9894-D8D98DAA17D8}"/>
              </a:ext>
            </a:extLst>
          </p:cNvPr>
          <p:cNvGrpSpPr/>
          <p:nvPr userDrawn="1"/>
        </p:nvGrpSpPr>
        <p:grpSpPr>
          <a:xfrm>
            <a:off x="11063288" y="6099628"/>
            <a:ext cx="1128712" cy="889000"/>
            <a:chOff x="11063288" y="6099628"/>
            <a:chExt cx="1128712" cy="889000"/>
          </a:xfrm>
        </p:grpSpPr>
        <p:sp>
          <p:nvSpPr>
            <p:cNvPr id="11" name="AutoShape 13" descr="Forme libre 29">
              <a:extLst>
                <a:ext uri="{FF2B5EF4-FFF2-40B4-BE49-F238E27FC236}">
                  <a16:creationId xmlns:a16="http://schemas.microsoft.com/office/drawing/2014/main" xmlns="" id="{0BA81608-B1A9-574D-89C0-F989537BA741}"/>
                </a:ext>
              </a:extLst>
            </p:cNvPr>
            <p:cNvSpPr>
              <a:spLocks/>
            </p:cNvSpPr>
            <p:nvPr/>
          </p:nvSpPr>
          <p:spPr bwMode="auto">
            <a:xfrm>
              <a:off x="11063288" y="6099628"/>
              <a:ext cx="1128712" cy="889000"/>
            </a:xfrm>
            <a:custGeom>
              <a:avLst/>
              <a:gdLst>
                <a:gd name="T0" fmla="*/ 2147483646 w 21600"/>
                <a:gd name="T1" fmla="*/ 2147483646 h 21600"/>
                <a:gd name="T2" fmla="*/ 2147483646 w 21600"/>
                <a:gd name="T3" fmla="*/ 2147483646 h 21600"/>
                <a:gd name="T4" fmla="*/ 2147483646 w 21600"/>
                <a:gd name="T5" fmla="*/ 2147483646 h 21600"/>
                <a:gd name="T6" fmla="*/ 2147483646 w 21600"/>
                <a:gd name="T7" fmla="*/ 2147483646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3829" y="0"/>
                  </a:moveTo>
                  <a:cubicBezTo>
                    <a:pt x="16693" y="0"/>
                    <a:pt x="19353" y="1106"/>
                    <a:pt x="21560" y="3001"/>
                  </a:cubicBezTo>
                  <a:lnTo>
                    <a:pt x="21600" y="3039"/>
                  </a:lnTo>
                  <a:lnTo>
                    <a:pt x="21600" y="21600"/>
                  </a:lnTo>
                  <a:lnTo>
                    <a:pt x="379" y="21600"/>
                  </a:lnTo>
                  <a:lnTo>
                    <a:pt x="281" y="21115"/>
                  </a:lnTo>
                  <a:cubicBezTo>
                    <a:pt x="97" y="19971"/>
                    <a:pt x="0" y="18787"/>
                    <a:pt x="0" y="17573"/>
                  </a:cubicBezTo>
                  <a:cubicBezTo>
                    <a:pt x="0" y="7868"/>
                    <a:pt x="6191" y="0"/>
                    <a:pt x="1382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204092" dist="29368" dir="13500000" algn="br" rotWithShape="0">
                <a:schemeClr val="tx2">
                  <a:lumMod val="50000"/>
                  <a:alpha val="4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</a:extLst>
          </p:spPr>
          <p:txBody>
            <a:bodyPr lIns="45720" rIns="45720" anchor="ctr"/>
            <a:lstStyle/>
            <a:p>
              <a:endParaRPr lang="fr-FR"/>
            </a:p>
          </p:txBody>
        </p:sp>
        <p:sp>
          <p:nvSpPr>
            <p:cNvPr id="12" name="AutoShape 14" descr="Forme libre 30">
              <a:extLst>
                <a:ext uri="{FF2B5EF4-FFF2-40B4-BE49-F238E27FC236}">
                  <a16:creationId xmlns:a16="http://schemas.microsoft.com/office/drawing/2014/main" xmlns="" id="{8C16A347-1E84-B440-A0A4-EA8CDAFF6B46}"/>
                </a:ext>
              </a:extLst>
            </p:cNvPr>
            <p:cNvSpPr>
              <a:spLocks/>
            </p:cNvSpPr>
            <p:nvPr/>
          </p:nvSpPr>
          <p:spPr bwMode="auto">
            <a:xfrm>
              <a:off x="11080736" y="6160750"/>
              <a:ext cx="1111263" cy="827878"/>
            </a:xfrm>
            <a:custGeom>
              <a:avLst/>
              <a:gdLst>
                <a:gd name="T0" fmla="*/ 2147483646 w 21600"/>
                <a:gd name="T1" fmla="*/ 2147483646 h 21600"/>
                <a:gd name="T2" fmla="*/ 2147483646 w 21600"/>
                <a:gd name="T3" fmla="*/ 2147483646 h 21600"/>
                <a:gd name="T4" fmla="*/ 2147483646 w 21600"/>
                <a:gd name="T5" fmla="*/ 2147483646 h 21600"/>
                <a:gd name="T6" fmla="*/ 2147483646 w 21600"/>
                <a:gd name="T7" fmla="*/ 2147483646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4046" y="0"/>
                  </a:moveTo>
                  <a:cubicBezTo>
                    <a:pt x="16470" y="0"/>
                    <a:pt x="18751" y="825"/>
                    <a:pt x="20741" y="2278"/>
                  </a:cubicBezTo>
                  <a:lnTo>
                    <a:pt x="21600" y="2979"/>
                  </a:lnTo>
                  <a:lnTo>
                    <a:pt x="21600" y="21600"/>
                  </a:lnTo>
                  <a:lnTo>
                    <a:pt x="163" y="21600"/>
                  </a:lnTo>
                  <a:lnTo>
                    <a:pt x="73" y="20800"/>
                  </a:lnTo>
                  <a:cubicBezTo>
                    <a:pt x="25" y="20166"/>
                    <a:pt x="0" y="19522"/>
                    <a:pt x="0" y="18871"/>
                  </a:cubicBezTo>
                  <a:cubicBezTo>
                    <a:pt x="0" y="8449"/>
                    <a:pt x="6288" y="0"/>
                    <a:pt x="1404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fr-FR"/>
            </a:p>
          </p:txBody>
        </p:sp>
        <p:pic>
          <p:nvPicPr>
            <p:cNvPr id="13" name="Google Shape;65;p13">
              <a:extLst>
                <a:ext uri="{FF2B5EF4-FFF2-40B4-BE49-F238E27FC236}">
                  <a16:creationId xmlns:a16="http://schemas.microsoft.com/office/drawing/2014/main" xmlns="" id="{6B9D585E-0349-3D45-91AA-E4A897AC112D}"/>
                </a:ext>
              </a:extLst>
            </p:cNvPr>
            <p:cNvPicPr preferRelativeResize="0">
              <a:picLocks noChangeAspect="1"/>
            </p:cNvPicPr>
            <p:nvPr userDrawn="1"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:asvg="http://schemas.microsoft.com/office/drawing/2016/SVG/main" xmlns="" r:embed="rId4" r:link="rId5"/>
                </a:ext>
              </a:extLst>
            </a:blip>
            <a:srcRect/>
            <a:stretch>
              <a:fillRect/>
            </a:stretch>
          </p:blipFill>
          <p:spPr>
            <a:xfrm>
              <a:off x="11350414" y="6316622"/>
              <a:ext cx="722442" cy="51063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97351947-423C-B24A-B115-10D2BD69BA01}"/>
              </a:ext>
            </a:extLst>
          </p:cNvPr>
          <p:cNvSpPr/>
          <p:nvPr userDrawn="1"/>
        </p:nvSpPr>
        <p:spPr>
          <a:xfrm>
            <a:off x="2254102" y="6885384"/>
            <a:ext cx="13864856" cy="2573079"/>
          </a:xfrm>
          <a:prstGeom prst="rect">
            <a:avLst/>
          </a:pr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BAB94F50-7FF3-C44D-A426-33BC6162A86E}"/>
              </a:ext>
            </a:extLst>
          </p:cNvPr>
          <p:cNvSpPr/>
          <p:nvPr userDrawn="1"/>
        </p:nvSpPr>
        <p:spPr>
          <a:xfrm>
            <a:off x="12192000" y="-659219"/>
            <a:ext cx="3969488" cy="10271052"/>
          </a:xfrm>
          <a:prstGeom prst="rect">
            <a:avLst/>
          </a:pr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540000" y="540000"/>
            <a:ext cx="10847138" cy="1609434"/>
          </a:xfrm>
        </p:spPr>
        <p:txBody>
          <a:bodyPr anchor="ctr">
            <a:normAutofit/>
          </a:bodyPr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40000" y="2160000"/>
            <a:ext cx="5181600" cy="4351338"/>
          </a:xfrm>
          <a:ln>
            <a:noFill/>
          </a:ln>
        </p:spPr>
        <p:txBody>
          <a:bodyPr/>
          <a:lstStyle>
            <a:lvl1pPr>
              <a:buClr>
                <a:schemeClr val="accent4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4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4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4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4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2160000"/>
            <a:ext cx="5181600" cy="4351338"/>
          </a:xfrm>
        </p:spPr>
        <p:txBody>
          <a:bodyPr/>
          <a:lstStyle>
            <a:lvl1pPr>
              <a:buClr>
                <a:schemeClr val="accent4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4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4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4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4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547687" y="7656810"/>
            <a:ext cx="838200" cy="187027"/>
          </a:xfrm>
        </p:spPr>
        <p:txBody>
          <a:bodyPr/>
          <a:lstStyle/>
          <a:p>
            <a:fld id="{4D5B2A10-F9D7-C542-AC90-1783952E4DC3}" type="datetime1">
              <a:rPr lang="fr-FR" smtClean="0"/>
              <a:t>19/09/2022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1500187" y="7656810"/>
            <a:ext cx="8420100" cy="187027"/>
          </a:xfr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34504" y="6588000"/>
            <a:ext cx="838200" cy="18702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814DB2B-3EFD-4766-A6C9-C9A5E84D2897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7" name="Espace réservé du texte 28">
            <a:extLst>
              <a:ext uri="{FF2B5EF4-FFF2-40B4-BE49-F238E27FC236}">
                <a16:creationId xmlns:a16="http://schemas.microsoft.com/office/drawing/2014/main" xmlns="" id="{5C52A7F2-25A7-3C4E-89B7-6A7AB37A425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0000" y="180000"/>
            <a:ext cx="1858643" cy="331304"/>
          </a:xfrm>
          <a:solidFill>
            <a:schemeClr val="accent4">
              <a:lumMod val="60000"/>
              <a:lumOff val="40000"/>
            </a:schemeClr>
          </a:solidFill>
        </p:spPr>
        <p:txBody>
          <a:bodyPr lIns="180000" tIns="0" rIns="180000" anchor="ctr" anchorCtr="0">
            <a:normAutofit/>
          </a:bodyPr>
          <a:lstStyle>
            <a:lvl1pPr marL="0" indent="0" algn="l">
              <a:buFontTx/>
              <a:buNone/>
              <a:defRPr sz="1000" b="0" i="0" cap="all" spc="200" normalizeH="0" baseline="0">
                <a:solidFill>
                  <a:schemeClr val="bg1"/>
                </a:solidFill>
                <a:latin typeface="Pole Emploi PRO Light" panose="02000303040000020004" pitchFamily="2" charset="77"/>
              </a:defRPr>
            </a:lvl1pPr>
            <a:lvl2pPr marL="177800" indent="0">
              <a:buFontTx/>
              <a:buNone/>
              <a:defRPr>
                <a:solidFill>
                  <a:schemeClr val="bg1"/>
                </a:solidFill>
              </a:defRPr>
            </a:lvl2pPr>
            <a:lvl3pPr marL="357187" indent="0">
              <a:buFontTx/>
              <a:buNone/>
              <a:defRPr>
                <a:solidFill>
                  <a:schemeClr val="bg1"/>
                </a:solidFill>
              </a:defRPr>
            </a:lvl3pPr>
            <a:lvl4pPr marL="536575" indent="0">
              <a:buFontTx/>
              <a:buNone/>
              <a:defRPr>
                <a:solidFill>
                  <a:schemeClr val="bg1"/>
                </a:solidFill>
              </a:defRPr>
            </a:lvl4pPr>
            <a:lvl5pPr marL="714375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 dirty="0"/>
              <a:t>Titre du chapitre</a:t>
            </a:r>
          </a:p>
        </p:txBody>
      </p:sp>
    </p:spTree>
    <p:extLst>
      <p:ext uri="{BB962C8B-B14F-4D97-AF65-F5344CB8AC3E}">
        <p14:creationId xmlns:p14="http://schemas.microsoft.com/office/powerpoint/2010/main" val="13713553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2 Colonnes fond Bleu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 descr="Une image contenant photo, sombre, lumière, grand&#10;&#10;Description générée automatiquement">
            <a:extLst>
              <a:ext uri="{FF2B5EF4-FFF2-40B4-BE49-F238E27FC236}">
                <a16:creationId xmlns:a16="http://schemas.microsoft.com/office/drawing/2014/main" xmlns="" id="{00DF9681-7768-254C-B962-8FB51777DB2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alphaModFix amt="5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3747541" cy="6858000"/>
          </a:xfrm>
          <a:prstGeom prst="rect">
            <a:avLst/>
          </a:prstGeom>
        </p:spPr>
      </p:pic>
      <p:sp>
        <p:nvSpPr>
          <p:cNvPr id="9" name="Forme libre : forme 12">
            <a:extLst>
              <a:ext uri="{FF2B5EF4-FFF2-40B4-BE49-F238E27FC236}">
                <a16:creationId xmlns:a16="http://schemas.microsoft.com/office/drawing/2014/main" xmlns="" id="{A925156F-F1E5-7A4F-A619-56FCD2CE08CC}"/>
              </a:ext>
            </a:extLst>
          </p:cNvPr>
          <p:cNvSpPr/>
          <p:nvPr userDrawn="1"/>
        </p:nvSpPr>
        <p:spPr>
          <a:xfrm>
            <a:off x="-1" y="6479979"/>
            <a:ext cx="473076" cy="378021"/>
          </a:xfrm>
          <a:custGeom>
            <a:avLst/>
            <a:gdLst>
              <a:gd name="connsiteX0" fmla="*/ 0 w 643218"/>
              <a:gd name="connsiteY0" fmla="*/ 0 h 513976"/>
              <a:gd name="connsiteX1" fmla="*/ 386230 w 643218"/>
              <a:gd name="connsiteY1" fmla="*/ 0 h 513976"/>
              <a:gd name="connsiteX2" fmla="*/ 643218 w 643218"/>
              <a:gd name="connsiteY2" fmla="*/ 256988 h 513976"/>
              <a:gd name="connsiteX3" fmla="*/ 386230 w 643218"/>
              <a:gd name="connsiteY3" fmla="*/ 513976 h 513976"/>
              <a:gd name="connsiteX4" fmla="*/ 0 w 643218"/>
              <a:gd name="connsiteY4" fmla="*/ 513976 h 5139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3218" h="513976">
                <a:moveTo>
                  <a:pt x="0" y="0"/>
                </a:moveTo>
                <a:lnTo>
                  <a:pt x="386230" y="0"/>
                </a:lnTo>
                <a:cubicBezTo>
                  <a:pt x="528161" y="0"/>
                  <a:pt x="643218" y="115057"/>
                  <a:pt x="643218" y="256988"/>
                </a:cubicBezTo>
                <a:cubicBezTo>
                  <a:pt x="643218" y="398919"/>
                  <a:pt x="528161" y="513976"/>
                  <a:pt x="386230" y="513976"/>
                </a:cubicBezTo>
                <a:lnTo>
                  <a:pt x="0" y="513976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10" name="Logo">
            <a:extLst>
              <a:ext uri="{FF2B5EF4-FFF2-40B4-BE49-F238E27FC236}">
                <a16:creationId xmlns:a16="http://schemas.microsoft.com/office/drawing/2014/main" xmlns="" id="{8E5EC97E-430A-C843-9894-D8D98DAA17D8}"/>
              </a:ext>
            </a:extLst>
          </p:cNvPr>
          <p:cNvGrpSpPr/>
          <p:nvPr userDrawn="1"/>
        </p:nvGrpSpPr>
        <p:grpSpPr>
          <a:xfrm>
            <a:off x="11063288" y="6099628"/>
            <a:ext cx="1128712" cy="889000"/>
            <a:chOff x="11063288" y="6099628"/>
            <a:chExt cx="1128712" cy="889000"/>
          </a:xfrm>
        </p:grpSpPr>
        <p:sp>
          <p:nvSpPr>
            <p:cNvPr id="11" name="AutoShape 13" descr="Forme libre 29">
              <a:extLst>
                <a:ext uri="{FF2B5EF4-FFF2-40B4-BE49-F238E27FC236}">
                  <a16:creationId xmlns:a16="http://schemas.microsoft.com/office/drawing/2014/main" xmlns="" id="{0BA81608-B1A9-574D-89C0-F989537BA741}"/>
                </a:ext>
              </a:extLst>
            </p:cNvPr>
            <p:cNvSpPr>
              <a:spLocks/>
            </p:cNvSpPr>
            <p:nvPr/>
          </p:nvSpPr>
          <p:spPr bwMode="auto">
            <a:xfrm>
              <a:off x="11063288" y="6099628"/>
              <a:ext cx="1128712" cy="889000"/>
            </a:xfrm>
            <a:custGeom>
              <a:avLst/>
              <a:gdLst>
                <a:gd name="T0" fmla="*/ 2147483646 w 21600"/>
                <a:gd name="T1" fmla="*/ 2147483646 h 21600"/>
                <a:gd name="T2" fmla="*/ 2147483646 w 21600"/>
                <a:gd name="T3" fmla="*/ 2147483646 h 21600"/>
                <a:gd name="T4" fmla="*/ 2147483646 w 21600"/>
                <a:gd name="T5" fmla="*/ 2147483646 h 21600"/>
                <a:gd name="T6" fmla="*/ 2147483646 w 21600"/>
                <a:gd name="T7" fmla="*/ 2147483646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3829" y="0"/>
                  </a:moveTo>
                  <a:cubicBezTo>
                    <a:pt x="16693" y="0"/>
                    <a:pt x="19353" y="1106"/>
                    <a:pt x="21560" y="3001"/>
                  </a:cubicBezTo>
                  <a:lnTo>
                    <a:pt x="21600" y="3039"/>
                  </a:lnTo>
                  <a:lnTo>
                    <a:pt x="21600" y="21600"/>
                  </a:lnTo>
                  <a:lnTo>
                    <a:pt x="379" y="21600"/>
                  </a:lnTo>
                  <a:lnTo>
                    <a:pt x="281" y="21115"/>
                  </a:lnTo>
                  <a:cubicBezTo>
                    <a:pt x="97" y="19971"/>
                    <a:pt x="0" y="18787"/>
                    <a:pt x="0" y="17573"/>
                  </a:cubicBezTo>
                  <a:cubicBezTo>
                    <a:pt x="0" y="7868"/>
                    <a:pt x="6191" y="0"/>
                    <a:pt x="1382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>
              <a:outerShdw blurRad="204092" dist="29368" dir="13500000" algn="br" rotWithShape="0">
                <a:schemeClr val="accent5">
                  <a:lumMod val="50000"/>
                  <a:alpha val="4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</a:extLst>
          </p:spPr>
          <p:txBody>
            <a:bodyPr lIns="45720" rIns="45720" anchor="ctr"/>
            <a:lstStyle/>
            <a:p>
              <a:endParaRPr lang="fr-FR"/>
            </a:p>
          </p:txBody>
        </p:sp>
        <p:sp>
          <p:nvSpPr>
            <p:cNvPr id="12" name="AutoShape 14" descr="Forme libre 30">
              <a:extLst>
                <a:ext uri="{FF2B5EF4-FFF2-40B4-BE49-F238E27FC236}">
                  <a16:creationId xmlns:a16="http://schemas.microsoft.com/office/drawing/2014/main" xmlns="" id="{8C16A347-1E84-B440-A0A4-EA8CDAFF6B46}"/>
                </a:ext>
              </a:extLst>
            </p:cNvPr>
            <p:cNvSpPr>
              <a:spLocks/>
            </p:cNvSpPr>
            <p:nvPr/>
          </p:nvSpPr>
          <p:spPr bwMode="auto">
            <a:xfrm>
              <a:off x="11080736" y="6160750"/>
              <a:ext cx="1111263" cy="827878"/>
            </a:xfrm>
            <a:custGeom>
              <a:avLst/>
              <a:gdLst>
                <a:gd name="T0" fmla="*/ 2147483646 w 21600"/>
                <a:gd name="T1" fmla="*/ 2147483646 h 21600"/>
                <a:gd name="T2" fmla="*/ 2147483646 w 21600"/>
                <a:gd name="T3" fmla="*/ 2147483646 h 21600"/>
                <a:gd name="T4" fmla="*/ 2147483646 w 21600"/>
                <a:gd name="T5" fmla="*/ 2147483646 h 21600"/>
                <a:gd name="T6" fmla="*/ 2147483646 w 21600"/>
                <a:gd name="T7" fmla="*/ 2147483646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4046" y="0"/>
                  </a:moveTo>
                  <a:cubicBezTo>
                    <a:pt x="16470" y="0"/>
                    <a:pt x="18751" y="825"/>
                    <a:pt x="20741" y="2278"/>
                  </a:cubicBezTo>
                  <a:lnTo>
                    <a:pt x="21600" y="2979"/>
                  </a:lnTo>
                  <a:lnTo>
                    <a:pt x="21600" y="21600"/>
                  </a:lnTo>
                  <a:lnTo>
                    <a:pt x="163" y="21600"/>
                  </a:lnTo>
                  <a:lnTo>
                    <a:pt x="73" y="20800"/>
                  </a:lnTo>
                  <a:cubicBezTo>
                    <a:pt x="25" y="20166"/>
                    <a:pt x="0" y="19522"/>
                    <a:pt x="0" y="18871"/>
                  </a:cubicBezTo>
                  <a:cubicBezTo>
                    <a:pt x="0" y="8449"/>
                    <a:pt x="6288" y="0"/>
                    <a:pt x="1404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fr-FR"/>
            </a:p>
          </p:txBody>
        </p:sp>
        <p:pic>
          <p:nvPicPr>
            <p:cNvPr id="13" name="Google Shape;65;p13">
              <a:extLst>
                <a:ext uri="{FF2B5EF4-FFF2-40B4-BE49-F238E27FC236}">
                  <a16:creationId xmlns:a16="http://schemas.microsoft.com/office/drawing/2014/main" xmlns="" id="{6B9D585E-0349-3D45-91AA-E4A897AC112D}"/>
                </a:ext>
              </a:extLst>
            </p:cNvPr>
            <p:cNvPicPr preferRelativeResize="0">
              <a:picLocks noChangeAspect="1"/>
            </p:cNvPicPr>
            <p:nvPr userDrawn="1"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:asvg="http://schemas.microsoft.com/office/drawing/2016/SVG/main" xmlns="" r:embed="rId4" r:link="rId5"/>
                </a:ext>
              </a:extLst>
            </a:blip>
            <a:srcRect/>
            <a:stretch>
              <a:fillRect/>
            </a:stretch>
          </p:blipFill>
          <p:spPr>
            <a:xfrm>
              <a:off x="11350414" y="6316622"/>
              <a:ext cx="722442" cy="51063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97351947-423C-B24A-B115-10D2BD69BA01}"/>
              </a:ext>
            </a:extLst>
          </p:cNvPr>
          <p:cNvSpPr/>
          <p:nvPr userDrawn="1"/>
        </p:nvSpPr>
        <p:spPr>
          <a:xfrm>
            <a:off x="2254102" y="6885384"/>
            <a:ext cx="13864856" cy="2573079"/>
          </a:xfrm>
          <a:prstGeom prst="rect">
            <a:avLst/>
          </a:pr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BAB94F50-7FF3-C44D-A426-33BC6162A86E}"/>
              </a:ext>
            </a:extLst>
          </p:cNvPr>
          <p:cNvSpPr/>
          <p:nvPr userDrawn="1"/>
        </p:nvSpPr>
        <p:spPr>
          <a:xfrm>
            <a:off x="12192000" y="-659219"/>
            <a:ext cx="3969488" cy="10271052"/>
          </a:xfrm>
          <a:prstGeom prst="rect">
            <a:avLst/>
          </a:pr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540000" y="540000"/>
            <a:ext cx="10847138" cy="1609434"/>
          </a:xfrm>
        </p:spPr>
        <p:txBody>
          <a:bodyPr anchor="ctr">
            <a:normAutofit/>
          </a:bodyPr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40000" y="2160000"/>
            <a:ext cx="5181600" cy="4351338"/>
          </a:xfrm>
          <a:ln>
            <a:noFill/>
          </a:ln>
        </p:spPr>
        <p:txBody>
          <a:bodyPr/>
          <a:lstStyle>
            <a:lvl1pPr marL="0" indent="0">
              <a:buClr>
                <a:schemeClr val="accent5"/>
              </a:buClr>
              <a:buFontTx/>
              <a:buNone/>
              <a:defRPr>
                <a:solidFill>
                  <a:schemeClr val="bg1"/>
                </a:solidFill>
              </a:defRPr>
            </a:lvl1pPr>
            <a:lvl2pPr>
              <a:buClr>
                <a:schemeClr val="accent6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6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6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6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2160000"/>
            <a:ext cx="5181600" cy="4351338"/>
          </a:xfrm>
        </p:spPr>
        <p:txBody>
          <a:bodyPr/>
          <a:lstStyle>
            <a:lvl1pPr marL="0" indent="0">
              <a:buClr>
                <a:schemeClr val="accent5"/>
              </a:buClr>
              <a:buFontTx/>
              <a:buNone/>
              <a:defRPr>
                <a:solidFill>
                  <a:schemeClr val="bg1"/>
                </a:solidFill>
              </a:defRPr>
            </a:lvl1pPr>
            <a:lvl2pPr>
              <a:buClr>
                <a:schemeClr val="accent6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6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6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6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547687" y="7656810"/>
            <a:ext cx="838200" cy="187027"/>
          </a:xfrm>
        </p:spPr>
        <p:txBody>
          <a:bodyPr/>
          <a:lstStyle/>
          <a:p>
            <a:fld id="{4D5B2A10-F9D7-C542-AC90-1783952E4DC3}" type="datetime1">
              <a:rPr lang="fr-FR" smtClean="0"/>
              <a:t>19/09/2022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1500187" y="7656810"/>
            <a:ext cx="8420100" cy="187027"/>
          </a:xfr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34504" y="6588000"/>
            <a:ext cx="838200" cy="18702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814DB2B-3EFD-4766-A6C9-C9A5E84D2897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7" name="Espace réservé du texte 28">
            <a:extLst>
              <a:ext uri="{FF2B5EF4-FFF2-40B4-BE49-F238E27FC236}">
                <a16:creationId xmlns:a16="http://schemas.microsoft.com/office/drawing/2014/main" xmlns="" id="{5C52A7F2-25A7-3C4E-89B7-6A7AB37A425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0000" y="180000"/>
            <a:ext cx="1858643" cy="331304"/>
          </a:xfrm>
          <a:solidFill>
            <a:schemeClr val="accent4">
              <a:lumMod val="60000"/>
              <a:lumOff val="40000"/>
            </a:schemeClr>
          </a:solidFill>
        </p:spPr>
        <p:txBody>
          <a:bodyPr lIns="180000" tIns="0" rIns="180000" anchor="ctr" anchorCtr="0">
            <a:normAutofit/>
          </a:bodyPr>
          <a:lstStyle>
            <a:lvl1pPr marL="0" indent="0" algn="l">
              <a:buFontTx/>
              <a:buNone/>
              <a:defRPr sz="1000" b="0" i="0" cap="all" spc="200" normalizeH="0" baseline="0">
                <a:solidFill>
                  <a:schemeClr val="bg1"/>
                </a:solidFill>
                <a:latin typeface="Pole Emploi PRO Light" panose="02000303040000020004" pitchFamily="2" charset="77"/>
              </a:defRPr>
            </a:lvl1pPr>
            <a:lvl2pPr marL="177800" indent="0">
              <a:buFontTx/>
              <a:buNone/>
              <a:defRPr>
                <a:solidFill>
                  <a:schemeClr val="bg1"/>
                </a:solidFill>
              </a:defRPr>
            </a:lvl2pPr>
            <a:lvl3pPr marL="357187" indent="0">
              <a:buFontTx/>
              <a:buNone/>
              <a:defRPr>
                <a:solidFill>
                  <a:schemeClr val="bg1"/>
                </a:solidFill>
              </a:defRPr>
            </a:lvl3pPr>
            <a:lvl4pPr marL="536575" indent="0">
              <a:buFontTx/>
              <a:buNone/>
              <a:defRPr>
                <a:solidFill>
                  <a:schemeClr val="bg1"/>
                </a:solidFill>
              </a:defRPr>
            </a:lvl4pPr>
            <a:lvl5pPr marL="714375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 dirty="0"/>
              <a:t>Titre du chapitre</a:t>
            </a:r>
          </a:p>
        </p:txBody>
      </p:sp>
    </p:spTree>
    <p:extLst>
      <p:ext uri="{BB962C8B-B14F-4D97-AF65-F5344CB8AC3E}">
        <p14:creationId xmlns:p14="http://schemas.microsoft.com/office/powerpoint/2010/main" val="384251340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onnes Fond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 descr="Une image contenant photo, sombre, lumière, grand&#10;&#10;Description générée automatiquement">
            <a:extLst>
              <a:ext uri="{FF2B5EF4-FFF2-40B4-BE49-F238E27FC236}">
                <a16:creationId xmlns:a16="http://schemas.microsoft.com/office/drawing/2014/main" xmlns="" id="{00DF9681-7768-254C-B962-8FB51777DB2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alphaModFix amt="5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3747541" cy="6858000"/>
          </a:xfrm>
          <a:prstGeom prst="rect">
            <a:avLst/>
          </a:prstGeom>
        </p:spPr>
      </p:pic>
      <p:sp>
        <p:nvSpPr>
          <p:cNvPr id="9" name="Forme libre : forme 12">
            <a:extLst>
              <a:ext uri="{FF2B5EF4-FFF2-40B4-BE49-F238E27FC236}">
                <a16:creationId xmlns:a16="http://schemas.microsoft.com/office/drawing/2014/main" xmlns="" id="{A925156F-F1E5-7A4F-A619-56FCD2CE08CC}"/>
              </a:ext>
            </a:extLst>
          </p:cNvPr>
          <p:cNvSpPr/>
          <p:nvPr userDrawn="1"/>
        </p:nvSpPr>
        <p:spPr>
          <a:xfrm>
            <a:off x="-1" y="6479979"/>
            <a:ext cx="473076" cy="378021"/>
          </a:xfrm>
          <a:custGeom>
            <a:avLst/>
            <a:gdLst>
              <a:gd name="connsiteX0" fmla="*/ 0 w 643218"/>
              <a:gd name="connsiteY0" fmla="*/ 0 h 513976"/>
              <a:gd name="connsiteX1" fmla="*/ 386230 w 643218"/>
              <a:gd name="connsiteY1" fmla="*/ 0 h 513976"/>
              <a:gd name="connsiteX2" fmla="*/ 643218 w 643218"/>
              <a:gd name="connsiteY2" fmla="*/ 256988 h 513976"/>
              <a:gd name="connsiteX3" fmla="*/ 386230 w 643218"/>
              <a:gd name="connsiteY3" fmla="*/ 513976 h 513976"/>
              <a:gd name="connsiteX4" fmla="*/ 0 w 643218"/>
              <a:gd name="connsiteY4" fmla="*/ 513976 h 5139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3218" h="513976">
                <a:moveTo>
                  <a:pt x="0" y="0"/>
                </a:moveTo>
                <a:lnTo>
                  <a:pt x="386230" y="0"/>
                </a:lnTo>
                <a:cubicBezTo>
                  <a:pt x="528161" y="0"/>
                  <a:pt x="643218" y="115057"/>
                  <a:pt x="643218" y="256988"/>
                </a:cubicBezTo>
                <a:cubicBezTo>
                  <a:pt x="643218" y="398919"/>
                  <a:pt x="528161" y="513976"/>
                  <a:pt x="386230" y="513976"/>
                </a:cubicBezTo>
                <a:lnTo>
                  <a:pt x="0" y="513976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10" name="Logo">
            <a:extLst>
              <a:ext uri="{FF2B5EF4-FFF2-40B4-BE49-F238E27FC236}">
                <a16:creationId xmlns:a16="http://schemas.microsoft.com/office/drawing/2014/main" xmlns="" id="{8E5EC97E-430A-C843-9894-D8D98DAA17D8}"/>
              </a:ext>
            </a:extLst>
          </p:cNvPr>
          <p:cNvGrpSpPr/>
          <p:nvPr userDrawn="1"/>
        </p:nvGrpSpPr>
        <p:grpSpPr>
          <a:xfrm>
            <a:off x="11063288" y="6099628"/>
            <a:ext cx="1128712" cy="889000"/>
            <a:chOff x="11063288" y="6099628"/>
            <a:chExt cx="1128712" cy="889000"/>
          </a:xfrm>
        </p:grpSpPr>
        <p:sp>
          <p:nvSpPr>
            <p:cNvPr id="11" name="AutoShape 13" descr="Forme libre 29">
              <a:extLst>
                <a:ext uri="{FF2B5EF4-FFF2-40B4-BE49-F238E27FC236}">
                  <a16:creationId xmlns:a16="http://schemas.microsoft.com/office/drawing/2014/main" xmlns="" id="{0BA81608-B1A9-574D-89C0-F989537BA741}"/>
                </a:ext>
              </a:extLst>
            </p:cNvPr>
            <p:cNvSpPr>
              <a:spLocks/>
            </p:cNvSpPr>
            <p:nvPr/>
          </p:nvSpPr>
          <p:spPr bwMode="auto">
            <a:xfrm>
              <a:off x="11063288" y="6099628"/>
              <a:ext cx="1128712" cy="889000"/>
            </a:xfrm>
            <a:custGeom>
              <a:avLst/>
              <a:gdLst>
                <a:gd name="T0" fmla="*/ 2147483646 w 21600"/>
                <a:gd name="T1" fmla="*/ 2147483646 h 21600"/>
                <a:gd name="T2" fmla="*/ 2147483646 w 21600"/>
                <a:gd name="T3" fmla="*/ 2147483646 h 21600"/>
                <a:gd name="T4" fmla="*/ 2147483646 w 21600"/>
                <a:gd name="T5" fmla="*/ 2147483646 h 21600"/>
                <a:gd name="T6" fmla="*/ 2147483646 w 21600"/>
                <a:gd name="T7" fmla="*/ 2147483646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3829" y="0"/>
                  </a:moveTo>
                  <a:cubicBezTo>
                    <a:pt x="16693" y="0"/>
                    <a:pt x="19353" y="1106"/>
                    <a:pt x="21560" y="3001"/>
                  </a:cubicBezTo>
                  <a:lnTo>
                    <a:pt x="21600" y="3039"/>
                  </a:lnTo>
                  <a:lnTo>
                    <a:pt x="21600" y="21600"/>
                  </a:lnTo>
                  <a:lnTo>
                    <a:pt x="379" y="21600"/>
                  </a:lnTo>
                  <a:lnTo>
                    <a:pt x="281" y="21115"/>
                  </a:lnTo>
                  <a:cubicBezTo>
                    <a:pt x="97" y="19971"/>
                    <a:pt x="0" y="18787"/>
                    <a:pt x="0" y="17573"/>
                  </a:cubicBezTo>
                  <a:cubicBezTo>
                    <a:pt x="0" y="7868"/>
                    <a:pt x="6191" y="0"/>
                    <a:pt x="1382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204092" dist="29368" dir="13500000" algn="br" rotWithShape="0">
                <a:schemeClr val="accent5">
                  <a:lumMod val="50000"/>
                  <a:alpha val="4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</a:extLst>
          </p:spPr>
          <p:txBody>
            <a:bodyPr lIns="45720" rIns="45720" anchor="ctr"/>
            <a:lstStyle/>
            <a:p>
              <a:endParaRPr lang="fr-FR"/>
            </a:p>
          </p:txBody>
        </p:sp>
        <p:sp>
          <p:nvSpPr>
            <p:cNvPr id="12" name="AutoShape 14" descr="Forme libre 30">
              <a:extLst>
                <a:ext uri="{FF2B5EF4-FFF2-40B4-BE49-F238E27FC236}">
                  <a16:creationId xmlns:a16="http://schemas.microsoft.com/office/drawing/2014/main" xmlns="" id="{8C16A347-1E84-B440-A0A4-EA8CDAFF6B46}"/>
                </a:ext>
              </a:extLst>
            </p:cNvPr>
            <p:cNvSpPr>
              <a:spLocks/>
            </p:cNvSpPr>
            <p:nvPr/>
          </p:nvSpPr>
          <p:spPr bwMode="auto">
            <a:xfrm>
              <a:off x="11080736" y="6160750"/>
              <a:ext cx="1111263" cy="827878"/>
            </a:xfrm>
            <a:custGeom>
              <a:avLst/>
              <a:gdLst>
                <a:gd name="T0" fmla="*/ 2147483646 w 21600"/>
                <a:gd name="T1" fmla="*/ 2147483646 h 21600"/>
                <a:gd name="T2" fmla="*/ 2147483646 w 21600"/>
                <a:gd name="T3" fmla="*/ 2147483646 h 21600"/>
                <a:gd name="T4" fmla="*/ 2147483646 w 21600"/>
                <a:gd name="T5" fmla="*/ 2147483646 h 21600"/>
                <a:gd name="T6" fmla="*/ 2147483646 w 21600"/>
                <a:gd name="T7" fmla="*/ 2147483646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4046" y="0"/>
                  </a:moveTo>
                  <a:cubicBezTo>
                    <a:pt x="16470" y="0"/>
                    <a:pt x="18751" y="825"/>
                    <a:pt x="20741" y="2278"/>
                  </a:cubicBezTo>
                  <a:lnTo>
                    <a:pt x="21600" y="2979"/>
                  </a:lnTo>
                  <a:lnTo>
                    <a:pt x="21600" y="21600"/>
                  </a:lnTo>
                  <a:lnTo>
                    <a:pt x="163" y="21600"/>
                  </a:lnTo>
                  <a:lnTo>
                    <a:pt x="73" y="20800"/>
                  </a:lnTo>
                  <a:cubicBezTo>
                    <a:pt x="25" y="20166"/>
                    <a:pt x="0" y="19522"/>
                    <a:pt x="0" y="18871"/>
                  </a:cubicBezTo>
                  <a:cubicBezTo>
                    <a:pt x="0" y="8449"/>
                    <a:pt x="6288" y="0"/>
                    <a:pt x="1404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fr-FR"/>
            </a:p>
          </p:txBody>
        </p:sp>
        <p:pic>
          <p:nvPicPr>
            <p:cNvPr id="13" name="Google Shape;65;p13">
              <a:extLst>
                <a:ext uri="{FF2B5EF4-FFF2-40B4-BE49-F238E27FC236}">
                  <a16:creationId xmlns:a16="http://schemas.microsoft.com/office/drawing/2014/main" xmlns="" id="{6B9D585E-0349-3D45-91AA-E4A897AC112D}"/>
                </a:ext>
              </a:extLst>
            </p:cNvPr>
            <p:cNvPicPr preferRelativeResize="0">
              <a:picLocks noChangeAspect="1"/>
            </p:cNvPicPr>
            <p:nvPr userDrawn="1"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:asvg="http://schemas.microsoft.com/office/drawing/2016/SVG/main" xmlns="" r:embed="rId4" r:link="rId5"/>
                </a:ext>
              </a:extLst>
            </a:blip>
            <a:srcRect/>
            <a:stretch>
              <a:fillRect/>
            </a:stretch>
          </p:blipFill>
          <p:spPr>
            <a:xfrm>
              <a:off x="11350414" y="6316622"/>
              <a:ext cx="722442" cy="51063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D8DDE7B5-9AEA-C442-A620-94D09B606643}"/>
              </a:ext>
            </a:extLst>
          </p:cNvPr>
          <p:cNvSpPr/>
          <p:nvPr userDrawn="1"/>
        </p:nvSpPr>
        <p:spPr>
          <a:xfrm>
            <a:off x="2254102" y="-2573079"/>
            <a:ext cx="13864856" cy="2573079"/>
          </a:xfrm>
          <a:prstGeom prst="rect">
            <a:avLst/>
          </a:pr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97351947-423C-B24A-B115-10D2BD69BA01}"/>
              </a:ext>
            </a:extLst>
          </p:cNvPr>
          <p:cNvSpPr/>
          <p:nvPr userDrawn="1"/>
        </p:nvSpPr>
        <p:spPr>
          <a:xfrm>
            <a:off x="2254102" y="6885384"/>
            <a:ext cx="13864856" cy="2573079"/>
          </a:xfrm>
          <a:prstGeom prst="rect">
            <a:avLst/>
          </a:pr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BAB94F50-7FF3-C44D-A426-33BC6162A86E}"/>
              </a:ext>
            </a:extLst>
          </p:cNvPr>
          <p:cNvSpPr/>
          <p:nvPr userDrawn="1"/>
        </p:nvSpPr>
        <p:spPr>
          <a:xfrm>
            <a:off x="12192000" y="-659219"/>
            <a:ext cx="3969488" cy="10271052"/>
          </a:xfrm>
          <a:prstGeom prst="rect">
            <a:avLst/>
          </a:pr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540000" y="540000"/>
            <a:ext cx="10847138" cy="1609434"/>
          </a:xfrm>
        </p:spPr>
        <p:txBody>
          <a:bodyPr anchor="ctr">
            <a:normAutofit/>
          </a:bodyPr>
          <a:lstStyle>
            <a:lvl1pPr>
              <a:defRPr sz="2800"/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contenu 2"/>
          <p:cNvSpPr>
            <a:spLocks noGrp="1" noChangeAspect="1"/>
          </p:cNvSpPr>
          <p:nvPr>
            <p:ph sz="half" idx="1"/>
          </p:nvPr>
        </p:nvSpPr>
        <p:spPr>
          <a:xfrm>
            <a:off x="540006" y="2160000"/>
            <a:ext cx="3597067" cy="4293815"/>
          </a:xfrm>
          <a:ln>
            <a:noFill/>
          </a:ln>
        </p:spPr>
        <p:txBody>
          <a:bodyPr/>
          <a:lstStyle>
            <a:lvl1pPr marL="0" indent="0">
              <a:buClr>
                <a:schemeClr val="accent4"/>
              </a:buClr>
              <a:buFontTx/>
              <a:buNone/>
              <a:defRPr/>
            </a:lvl1pPr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contenu 3"/>
          <p:cNvSpPr>
            <a:spLocks noGrp="1" noChangeAspect="1"/>
          </p:cNvSpPr>
          <p:nvPr>
            <p:ph sz="half" idx="2"/>
          </p:nvPr>
        </p:nvSpPr>
        <p:spPr>
          <a:xfrm>
            <a:off x="4466236" y="2160000"/>
            <a:ext cx="3597067" cy="4293815"/>
          </a:xfrm>
        </p:spPr>
        <p:txBody>
          <a:bodyPr/>
          <a:lstStyle>
            <a:lvl1pPr marL="0" indent="0">
              <a:buClr>
                <a:schemeClr val="accent4"/>
              </a:buClr>
              <a:buFontTx/>
              <a:buNone/>
              <a:defRPr/>
            </a:lvl1pPr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547687" y="7656810"/>
            <a:ext cx="838200" cy="187027"/>
          </a:xfrm>
        </p:spPr>
        <p:txBody>
          <a:bodyPr/>
          <a:lstStyle/>
          <a:p>
            <a:fld id="{F1669B5B-BE53-3B45-B945-FC5F885E8FCC}" type="datetime1">
              <a:rPr lang="fr-FR" smtClean="0"/>
              <a:t>19/09/2022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1500187" y="7656810"/>
            <a:ext cx="8420100" cy="187027"/>
          </a:xfr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34504" y="6588000"/>
            <a:ext cx="838200" cy="187027"/>
          </a:xfrm>
        </p:spPr>
        <p:txBody>
          <a:bodyPr/>
          <a:lstStyle/>
          <a:p>
            <a:fld id="{C814DB2B-3EFD-4766-A6C9-C9A5E84D2897}" type="slidenum">
              <a:rPr lang="fr-FR" smtClean="0"/>
              <a:t>‹N°›</a:t>
            </a:fld>
            <a:endParaRPr lang="fr-FR" dirty="0"/>
          </a:p>
        </p:txBody>
      </p:sp>
      <p:sp>
        <p:nvSpPr>
          <p:cNvPr id="19" name="Espace réservé du contenu 3">
            <a:extLst>
              <a:ext uri="{FF2B5EF4-FFF2-40B4-BE49-F238E27FC236}">
                <a16:creationId xmlns:a16="http://schemas.microsoft.com/office/drawing/2014/main" xmlns="" id="{85C3B3AF-AC05-FB4D-8A5A-39F30B8AE25C}"/>
              </a:ext>
            </a:extLst>
          </p:cNvPr>
          <p:cNvSpPr>
            <a:spLocks noGrp="1" noChangeAspect="1"/>
          </p:cNvSpPr>
          <p:nvPr>
            <p:ph sz="half" idx="13"/>
          </p:nvPr>
        </p:nvSpPr>
        <p:spPr>
          <a:xfrm>
            <a:off x="8386346" y="2160000"/>
            <a:ext cx="3597067" cy="4293815"/>
          </a:xfrm>
        </p:spPr>
        <p:txBody>
          <a:bodyPr/>
          <a:lstStyle>
            <a:lvl1pPr marL="0" indent="0">
              <a:buClr>
                <a:schemeClr val="accent4"/>
              </a:buClr>
              <a:buFontTx/>
              <a:buNone/>
              <a:defRPr/>
            </a:lvl1pPr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20" name="Espace réservé du texte 28">
            <a:extLst>
              <a:ext uri="{FF2B5EF4-FFF2-40B4-BE49-F238E27FC236}">
                <a16:creationId xmlns:a16="http://schemas.microsoft.com/office/drawing/2014/main" xmlns="" id="{5C52A7F2-25A7-3C4E-89B7-6A7AB37A425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0000" y="180000"/>
            <a:ext cx="1858643" cy="331304"/>
          </a:xfrm>
          <a:solidFill>
            <a:schemeClr val="accent4">
              <a:lumMod val="60000"/>
              <a:lumOff val="40000"/>
            </a:schemeClr>
          </a:solidFill>
        </p:spPr>
        <p:txBody>
          <a:bodyPr lIns="180000" tIns="0" rIns="180000" anchor="ctr" anchorCtr="0">
            <a:normAutofit/>
          </a:bodyPr>
          <a:lstStyle>
            <a:lvl1pPr marL="0" indent="0" algn="l">
              <a:buFontTx/>
              <a:buNone/>
              <a:defRPr sz="1000" b="0" i="0" cap="all" spc="200" normalizeH="0" baseline="0">
                <a:solidFill>
                  <a:schemeClr val="bg1"/>
                </a:solidFill>
                <a:latin typeface="Pole Emploi PRO Light" panose="02000303040000020004" pitchFamily="2" charset="77"/>
              </a:defRPr>
            </a:lvl1pPr>
            <a:lvl2pPr marL="177800" indent="0">
              <a:buFontTx/>
              <a:buNone/>
              <a:defRPr>
                <a:solidFill>
                  <a:schemeClr val="bg1"/>
                </a:solidFill>
              </a:defRPr>
            </a:lvl2pPr>
            <a:lvl3pPr marL="357187" indent="0">
              <a:buFontTx/>
              <a:buNone/>
              <a:defRPr>
                <a:solidFill>
                  <a:schemeClr val="bg1"/>
                </a:solidFill>
              </a:defRPr>
            </a:lvl3pPr>
            <a:lvl4pPr marL="536575" indent="0">
              <a:buFontTx/>
              <a:buNone/>
              <a:defRPr>
                <a:solidFill>
                  <a:schemeClr val="bg1"/>
                </a:solidFill>
              </a:defRPr>
            </a:lvl4pPr>
            <a:lvl5pPr marL="714375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 dirty="0"/>
              <a:t>Titre du chapitre</a:t>
            </a:r>
          </a:p>
        </p:txBody>
      </p:sp>
    </p:spTree>
    <p:extLst>
      <p:ext uri="{BB962C8B-B14F-4D97-AF65-F5344CB8AC3E}">
        <p14:creationId xmlns:p14="http://schemas.microsoft.com/office/powerpoint/2010/main" val="375121197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3 Colonnes Fond Blanc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 descr="Une image contenant photo, sombre, lumière, grand&#10;&#10;Description générée automatiquement">
            <a:extLst>
              <a:ext uri="{FF2B5EF4-FFF2-40B4-BE49-F238E27FC236}">
                <a16:creationId xmlns:a16="http://schemas.microsoft.com/office/drawing/2014/main" xmlns="" id="{00DF9681-7768-254C-B962-8FB51777DB2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alphaModFix amt="5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3747541" cy="6858000"/>
          </a:xfrm>
          <a:prstGeom prst="rect">
            <a:avLst/>
          </a:prstGeom>
        </p:spPr>
      </p:pic>
      <p:sp>
        <p:nvSpPr>
          <p:cNvPr id="9" name="Forme libre : forme 12">
            <a:extLst>
              <a:ext uri="{FF2B5EF4-FFF2-40B4-BE49-F238E27FC236}">
                <a16:creationId xmlns:a16="http://schemas.microsoft.com/office/drawing/2014/main" xmlns="" id="{A925156F-F1E5-7A4F-A619-56FCD2CE08CC}"/>
              </a:ext>
            </a:extLst>
          </p:cNvPr>
          <p:cNvSpPr/>
          <p:nvPr userDrawn="1"/>
        </p:nvSpPr>
        <p:spPr>
          <a:xfrm>
            <a:off x="-1" y="6479979"/>
            <a:ext cx="473076" cy="378021"/>
          </a:xfrm>
          <a:custGeom>
            <a:avLst/>
            <a:gdLst>
              <a:gd name="connsiteX0" fmla="*/ 0 w 643218"/>
              <a:gd name="connsiteY0" fmla="*/ 0 h 513976"/>
              <a:gd name="connsiteX1" fmla="*/ 386230 w 643218"/>
              <a:gd name="connsiteY1" fmla="*/ 0 h 513976"/>
              <a:gd name="connsiteX2" fmla="*/ 643218 w 643218"/>
              <a:gd name="connsiteY2" fmla="*/ 256988 h 513976"/>
              <a:gd name="connsiteX3" fmla="*/ 386230 w 643218"/>
              <a:gd name="connsiteY3" fmla="*/ 513976 h 513976"/>
              <a:gd name="connsiteX4" fmla="*/ 0 w 643218"/>
              <a:gd name="connsiteY4" fmla="*/ 513976 h 5139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3218" h="513976">
                <a:moveTo>
                  <a:pt x="0" y="0"/>
                </a:moveTo>
                <a:lnTo>
                  <a:pt x="386230" y="0"/>
                </a:lnTo>
                <a:cubicBezTo>
                  <a:pt x="528161" y="0"/>
                  <a:pt x="643218" y="115057"/>
                  <a:pt x="643218" y="256988"/>
                </a:cubicBezTo>
                <a:cubicBezTo>
                  <a:pt x="643218" y="398919"/>
                  <a:pt x="528161" y="513976"/>
                  <a:pt x="386230" y="513976"/>
                </a:cubicBezTo>
                <a:lnTo>
                  <a:pt x="0" y="513976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10" name="Logo">
            <a:extLst>
              <a:ext uri="{FF2B5EF4-FFF2-40B4-BE49-F238E27FC236}">
                <a16:creationId xmlns:a16="http://schemas.microsoft.com/office/drawing/2014/main" xmlns="" id="{8E5EC97E-430A-C843-9894-D8D98DAA17D8}"/>
              </a:ext>
            </a:extLst>
          </p:cNvPr>
          <p:cNvGrpSpPr/>
          <p:nvPr userDrawn="1"/>
        </p:nvGrpSpPr>
        <p:grpSpPr>
          <a:xfrm>
            <a:off x="11063288" y="6099628"/>
            <a:ext cx="1128712" cy="889000"/>
            <a:chOff x="11063288" y="6099628"/>
            <a:chExt cx="1128712" cy="889000"/>
          </a:xfrm>
        </p:grpSpPr>
        <p:sp>
          <p:nvSpPr>
            <p:cNvPr id="11" name="AutoShape 13" descr="Forme libre 29">
              <a:extLst>
                <a:ext uri="{FF2B5EF4-FFF2-40B4-BE49-F238E27FC236}">
                  <a16:creationId xmlns:a16="http://schemas.microsoft.com/office/drawing/2014/main" xmlns="" id="{0BA81608-B1A9-574D-89C0-F989537BA741}"/>
                </a:ext>
              </a:extLst>
            </p:cNvPr>
            <p:cNvSpPr>
              <a:spLocks/>
            </p:cNvSpPr>
            <p:nvPr/>
          </p:nvSpPr>
          <p:spPr bwMode="auto">
            <a:xfrm>
              <a:off x="11063288" y="6099628"/>
              <a:ext cx="1128712" cy="889000"/>
            </a:xfrm>
            <a:custGeom>
              <a:avLst/>
              <a:gdLst>
                <a:gd name="T0" fmla="*/ 2147483646 w 21600"/>
                <a:gd name="T1" fmla="*/ 2147483646 h 21600"/>
                <a:gd name="T2" fmla="*/ 2147483646 w 21600"/>
                <a:gd name="T3" fmla="*/ 2147483646 h 21600"/>
                <a:gd name="T4" fmla="*/ 2147483646 w 21600"/>
                <a:gd name="T5" fmla="*/ 2147483646 h 21600"/>
                <a:gd name="T6" fmla="*/ 2147483646 w 21600"/>
                <a:gd name="T7" fmla="*/ 2147483646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3829" y="0"/>
                  </a:moveTo>
                  <a:cubicBezTo>
                    <a:pt x="16693" y="0"/>
                    <a:pt x="19353" y="1106"/>
                    <a:pt x="21560" y="3001"/>
                  </a:cubicBezTo>
                  <a:lnTo>
                    <a:pt x="21600" y="3039"/>
                  </a:lnTo>
                  <a:lnTo>
                    <a:pt x="21600" y="21600"/>
                  </a:lnTo>
                  <a:lnTo>
                    <a:pt x="379" y="21600"/>
                  </a:lnTo>
                  <a:lnTo>
                    <a:pt x="281" y="21115"/>
                  </a:lnTo>
                  <a:cubicBezTo>
                    <a:pt x="97" y="19971"/>
                    <a:pt x="0" y="18787"/>
                    <a:pt x="0" y="17573"/>
                  </a:cubicBezTo>
                  <a:cubicBezTo>
                    <a:pt x="0" y="7868"/>
                    <a:pt x="6191" y="0"/>
                    <a:pt x="1382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204092" dist="29368" dir="13500000" algn="br" rotWithShape="0">
                <a:schemeClr val="tx2">
                  <a:lumMod val="75000"/>
                  <a:alpha val="4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</a:extLst>
          </p:spPr>
          <p:txBody>
            <a:bodyPr lIns="45720" rIns="45720" anchor="ctr"/>
            <a:lstStyle/>
            <a:p>
              <a:endParaRPr lang="fr-FR"/>
            </a:p>
          </p:txBody>
        </p:sp>
        <p:sp>
          <p:nvSpPr>
            <p:cNvPr id="12" name="AutoShape 14" descr="Forme libre 30">
              <a:extLst>
                <a:ext uri="{FF2B5EF4-FFF2-40B4-BE49-F238E27FC236}">
                  <a16:creationId xmlns:a16="http://schemas.microsoft.com/office/drawing/2014/main" xmlns="" id="{8C16A347-1E84-B440-A0A4-EA8CDAFF6B46}"/>
                </a:ext>
              </a:extLst>
            </p:cNvPr>
            <p:cNvSpPr>
              <a:spLocks/>
            </p:cNvSpPr>
            <p:nvPr/>
          </p:nvSpPr>
          <p:spPr bwMode="auto">
            <a:xfrm>
              <a:off x="11080736" y="6160750"/>
              <a:ext cx="1111263" cy="827878"/>
            </a:xfrm>
            <a:custGeom>
              <a:avLst/>
              <a:gdLst>
                <a:gd name="T0" fmla="*/ 2147483646 w 21600"/>
                <a:gd name="T1" fmla="*/ 2147483646 h 21600"/>
                <a:gd name="T2" fmla="*/ 2147483646 w 21600"/>
                <a:gd name="T3" fmla="*/ 2147483646 h 21600"/>
                <a:gd name="T4" fmla="*/ 2147483646 w 21600"/>
                <a:gd name="T5" fmla="*/ 2147483646 h 21600"/>
                <a:gd name="T6" fmla="*/ 2147483646 w 21600"/>
                <a:gd name="T7" fmla="*/ 2147483646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4046" y="0"/>
                  </a:moveTo>
                  <a:cubicBezTo>
                    <a:pt x="16470" y="0"/>
                    <a:pt x="18751" y="825"/>
                    <a:pt x="20741" y="2278"/>
                  </a:cubicBezTo>
                  <a:lnTo>
                    <a:pt x="21600" y="2979"/>
                  </a:lnTo>
                  <a:lnTo>
                    <a:pt x="21600" y="21600"/>
                  </a:lnTo>
                  <a:lnTo>
                    <a:pt x="163" y="21600"/>
                  </a:lnTo>
                  <a:lnTo>
                    <a:pt x="73" y="20800"/>
                  </a:lnTo>
                  <a:cubicBezTo>
                    <a:pt x="25" y="20166"/>
                    <a:pt x="0" y="19522"/>
                    <a:pt x="0" y="18871"/>
                  </a:cubicBezTo>
                  <a:cubicBezTo>
                    <a:pt x="0" y="8449"/>
                    <a:pt x="6288" y="0"/>
                    <a:pt x="1404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fr-FR"/>
            </a:p>
          </p:txBody>
        </p:sp>
        <p:pic>
          <p:nvPicPr>
            <p:cNvPr id="13" name="Google Shape;65;p13">
              <a:extLst>
                <a:ext uri="{FF2B5EF4-FFF2-40B4-BE49-F238E27FC236}">
                  <a16:creationId xmlns:a16="http://schemas.microsoft.com/office/drawing/2014/main" xmlns="" id="{6B9D585E-0349-3D45-91AA-E4A897AC112D}"/>
                </a:ext>
              </a:extLst>
            </p:cNvPr>
            <p:cNvPicPr preferRelativeResize="0">
              <a:picLocks noChangeAspect="1"/>
            </p:cNvPicPr>
            <p:nvPr userDrawn="1"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:asvg="http://schemas.microsoft.com/office/drawing/2016/SVG/main" xmlns="" r:embed="rId4" r:link="rId5"/>
                </a:ext>
              </a:extLst>
            </a:blip>
            <a:srcRect/>
            <a:stretch>
              <a:fillRect/>
            </a:stretch>
          </p:blipFill>
          <p:spPr>
            <a:xfrm>
              <a:off x="11350414" y="6316622"/>
              <a:ext cx="722442" cy="51063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D8DDE7B5-9AEA-C442-A620-94D09B606643}"/>
              </a:ext>
            </a:extLst>
          </p:cNvPr>
          <p:cNvSpPr/>
          <p:nvPr userDrawn="1"/>
        </p:nvSpPr>
        <p:spPr>
          <a:xfrm>
            <a:off x="2254102" y="-2573079"/>
            <a:ext cx="13864856" cy="2573079"/>
          </a:xfrm>
          <a:prstGeom prst="rect">
            <a:avLst/>
          </a:pr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97351947-423C-B24A-B115-10D2BD69BA01}"/>
              </a:ext>
            </a:extLst>
          </p:cNvPr>
          <p:cNvSpPr/>
          <p:nvPr userDrawn="1"/>
        </p:nvSpPr>
        <p:spPr>
          <a:xfrm>
            <a:off x="2254102" y="6885384"/>
            <a:ext cx="13864856" cy="2573079"/>
          </a:xfrm>
          <a:prstGeom prst="rect">
            <a:avLst/>
          </a:pr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BAB94F50-7FF3-C44D-A426-33BC6162A86E}"/>
              </a:ext>
            </a:extLst>
          </p:cNvPr>
          <p:cNvSpPr/>
          <p:nvPr userDrawn="1"/>
        </p:nvSpPr>
        <p:spPr>
          <a:xfrm>
            <a:off x="12192000" y="-659219"/>
            <a:ext cx="3969488" cy="10271052"/>
          </a:xfrm>
          <a:prstGeom prst="rect">
            <a:avLst/>
          </a:pr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540000" y="540000"/>
            <a:ext cx="10847138" cy="1609434"/>
          </a:xfrm>
        </p:spPr>
        <p:txBody>
          <a:bodyPr anchor="ctr">
            <a:normAutofit/>
          </a:bodyPr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contenu 2"/>
          <p:cNvSpPr>
            <a:spLocks noGrp="1" noChangeAspect="1"/>
          </p:cNvSpPr>
          <p:nvPr>
            <p:ph sz="half" idx="1"/>
          </p:nvPr>
        </p:nvSpPr>
        <p:spPr>
          <a:xfrm>
            <a:off x="540006" y="2160000"/>
            <a:ext cx="3597067" cy="4293815"/>
          </a:xfrm>
          <a:ln>
            <a:noFill/>
          </a:ln>
        </p:spPr>
        <p:txBody>
          <a:bodyPr/>
          <a:lstStyle>
            <a:lvl1pPr marL="0" indent="0">
              <a:buClr>
                <a:schemeClr val="accent4"/>
              </a:buClr>
              <a:buFontTx/>
              <a:buNone/>
              <a:defRPr>
                <a:solidFill>
                  <a:schemeClr val="bg1"/>
                </a:solidFill>
              </a:defRPr>
            </a:lvl1pPr>
            <a:lvl2pPr>
              <a:buClr>
                <a:schemeClr val="accent4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4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4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4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contenu 3"/>
          <p:cNvSpPr>
            <a:spLocks noGrp="1" noChangeAspect="1"/>
          </p:cNvSpPr>
          <p:nvPr>
            <p:ph sz="half" idx="2"/>
          </p:nvPr>
        </p:nvSpPr>
        <p:spPr>
          <a:xfrm>
            <a:off x="4466236" y="2160000"/>
            <a:ext cx="3597067" cy="4293815"/>
          </a:xfrm>
        </p:spPr>
        <p:txBody>
          <a:bodyPr/>
          <a:lstStyle>
            <a:lvl1pPr marL="0" indent="0">
              <a:buClr>
                <a:schemeClr val="accent4"/>
              </a:buClr>
              <a:buFontTx/>
              <a:buNone/>
              <a:defRPr>
                <a:solidFill>
                  <a:schemeClr val="bg1"/>
                </a:solidFill>
              </a:defRPr>
            </a:lvl1pPr>
            <a:lvl2pPr>
              <a:buClr>
                <a:schemeClr val="accent4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4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4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4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547687" y="7656810"/>
            <a:ext cx="838200" cy="187027"/>
          </a:xfrm>
        </p:spPr>
        <p:txBody>
          <a:bodyPr/>
          <a:lstStyle/>
          <a:p>
            <a:fld id="{184EC29B-C8F4-D84E-B898-789EC2B53251}" type="datetime1">
              <a:rPr lang="fr-FR" smtClean="0"/>
              <a:t>19/09/2022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1500187" y="7656810"/>
            <a:ext cx="8420100" cy="187027"/>
          </a:xfr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34504" y="6588000"/>
            <a:ext cx="838200" cy="18702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814DB2B-3EFD-4766-A6C9-C9A5E84D2897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9" name="Espace réservé du contenu 3">
            <a:extLst>
              <a:ext uri="{FF2B5EF4-FFF2-40B4-BE49-F238E27FC236}">
                <a16:creationId xmlns:a16="http://schemas.microsoft.com/office/drawing/2014/main" xmlns="" id="{85C3B3AF-AC05-FB4D-8A5A-39F30B8AE25C}"/>
              </a:ext>
            </a:extLst>
          </p:cNvPr>
          <p:cNvSpPr>
            <a:spLocks noGrp="1" noChangeAspect="1"/>
          </p:cNvSpPr>
          <p:nvPr>
            <p:ph sz="half" idx="13"/>
          </p:nvPr>
        </p:nvSpPr>
        <p:spPr>
          <a:xfrm>
            <a:off x="8386346" y="2160000"/>
            <a:ext cx="3597067" cy="4293815"/>
          </a:xfrm>
        </p:spPr>
        <p:txBody>
          <a:bodyPr/>
          <a:lstStyle>
            <a:lvl1pPr marL="0" indent="0">
              <a:buClr>
                <a:schemeClr val="accent4"/>
              </a:buClr>
              <a:buFontTx/>
              <a:buNone/>
              <a:defRPr>
                <a:solidFill>
                  <a:schemeClr val="bg1"/>
                </a:solidFill>
              </a:defRPr>
            </a:lvl1pPr>
            <a:lvl2pPr>
              <a:buClr>
                <a:schemeClr val="accent4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4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4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4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20" name="Espace réservé du texte 28">
            <a:extLst>
              <a:ext uri="{FF2B5EF4-FFF2-40B4-BE49-F238E27FC236}">
                <a16:creationId xmlns:a16="http://schemas.microsoft.com/office/drawing/2014/main" xmlns="" id="{5C52A7F2-25A7-3C4E-89B7-6A7AB37A425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0000" y="180000"/>
            <a:ext cx="1858643" cy="331304"/>
          </a:xfrm>
          <a:solidFill>
            <a:schemeClr val="accent4">
              <a:lumMod val="60000"/>
              <a:lumOff val="40000"/>
            </a:schemeClr>
          </a:solidFill>
        </p:spPr>
        <p:txBody>
          <a:bodyPr lIns="180000" tIns="0" rIns="180000" anchor="ctr" anchorCtr="0">
            <a:normAutofit/>
          </a:bodyPr>
          <a:lstStyle>
            <a:lvl1pPr marL="0" indent="0" algn="l">
              <a:buFontTx/>
              <a:buNone/>
              <a:defRPr sz="1000" b="0" i="0" cap="all" spc="200" normalizeH="0" baseline="0">
                <a:solidFill>
                  <a:schemeClr val="bg1"/>
                </a:solidFill>
                <a:latin typeface="Pole Emploi PRO Light" panose="02000303040000020004" pitchFamily="2" charset="77"/>
              </a:defRPr>
            </a:lvl1pPr>
            <a:lvl2pPr marL="177800" indent="0">
              <a:buFontTx/>
              <a:buNone/>
              <a:defRPr>
                <a:solidFill>
                  <a:schemeClr val="bg1"/>
                </a:solidFill>
              </a:defRPr>
            </a:lvl2pPr>
            <a:lvl3pPr marL="357187" indent="0">
              <a:buFontTx/>
              <a:buNone/>
              <a:defRPr>
                <a:solidFill>
                  <a:schemeClr val="bg1"/>
                </a:solidFill>
              </a:defRPr>
            </a:lvl3pPr>
            <a:lvl4pPr marL="536575" indent="0">
              <a:buFontTx/>
              <a:buNone/>
              <a:defRPr>
                <a:solidFill>
                  <a:schemeClr val="bg1"/>
                </a:solidFill>
              </a:defRPr>
            </a:lvl4pPr>
            <a:lvl5pPr marL="714375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 dirty="0"/>
              <a:t>Titre du chapitre</a:t>
            </a:r>
          </a:p>
        </p:txBody>
      </p:sp>
    </p:spTree>
    <p:extLst>
      <p:ext uri="{BB962C8B-B14F-4D97-AF65-F5344CB8AC3E}">
        <p14:creationId xmlns:p14="http://schemas.microsoft.com/office/powerpoint/2010/main" val="363559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_Long">
    <p:bg>
      <p:bgPr>
        <a:solidFill>
          <a:srgbClr val="81181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 descr="Une image contenant photo, sombre, lumière, grand&#10;&#10;Description générée automatiquement">
            <a:extLst>
              <a:ext uri="{FF2B5EF4-FFF2-40B4-BE49-F238E27FC236}">
                <a16:creationId xmlns:a16="http://schemas.microsoft.com/office/drawing/2014/main" xmlns="" id="{E618FAA9-4F0B-9E4B-9B89-549E086009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alphaModFix amt="5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301" y="24479"/>
            <a:ext cx="3747541" cy="6858000"/>
          </a:xfrm>
          <a:prstGeom prst="rect">
            <a:avLst/>
          </a:prstGeom>
        </p:spPr>
      </p:pic>
      <p:sp>
        <p:nvSpPr>
          <p:cNvPr id="51" name="Espace réservé du texte 8">
            <a:extLst>
              <a:ext uri="{FF2B5EF4-FFF2-40B4-BE49-F238E27FC236}">
                <a16:creationId xmlns:a16="http://schemas.microsoft.com/office/drawing/2014/main" xmlns="" id="{8B03DBCA-F295-8746-8DAF-8B3EEA7F430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9419" y="1065389"/>
            <a:ext cx="658523" cy="353943"/>
          </a:xfrm>
        </p:spPr>
        <p:txBody>
          <a:bodyPr vert="horz" lIns="0" tIns="0" rIns="0" bIns="0" rtlCol="0" anchor="ctr">
            <a:spAutoFit/>
          </a:bodyPr>
          <a:lstStyle>
            <a:lvl1pPr algn="r">
              <a:buFontTx/>
              <a:buNone/>
              <a:defRPr lang="fr-FR" b="1" dirty="0">
                <a:solidFill>
                  <a:schemeClr val="accent4">
                    <a:lumMod val="40000"/>
                    <a:lumOff val="60000"/>
                  </a:schemeClr>
                </a:solidFill>
              </a:defRPr>
            </a:lvl1pPr>
          </a:lstStyle>
          <a:p>
            <a:pPr marL="0" lvl="0" indent="0" algn="r">
              <a:buFontTx/>
              <a:buNone/>
            </a:pPr>
            <a:r>
              <a:rPr lang="fr-FR" sz="1000" dirty="0"/>
              <a:t>SLIDE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>N°X</a:t>
            </a:r>
          </a:p>
        </p:txBody>
      </p:sp>
      <p:sp>
        <p:nvSpPr>
          <p:cNvPr id="90" name="Sous-titre 2">
            <a:extLst>
              <a:ext uri="{FF2B5EF4-FFF2-40B4-BE49-F238E27FC236}">
                <a16:creationId xmlns:a16="http://schemas.microsoft.com/office/drawing/2014/main" xmlns="" id="{0E27009F-9B3B-AB4C-9181-36A1E1A55BA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368382" y="1011528"/>
            <a:ext cx="2333502" cy="461665"/>
          </a:xfrm>
        </p:spPr>
        <p:txBody>
          <a:bodyPr vert="horz" lIns="0" tIns="0" rIns="0" bIns="0" rtlCol="0" anchor="ctr">
            <a:spAutoFit/>
          </a:bodyPr>
          <a:lstStyle>
            <a:lvl1pPr>
              <a:buFontTx/>
              <a:buNone/>
              <a:defRPr lang="fr-FR" sz="1500" b="1" cap="all" baseline="0" dirty="0">
                <a:solidFill>
                  <a:schemeClr val="accent4">
                    <a:lumMod val="40000"/>
                    <a:lumOff val="60000"/>
                  </a:schemeClr>
                </a:solidFill>
              </a:defRPr>
            </a:lvl1pPr>
          </a:lstStyle>
          <a:p>
            <a:pPr marL="0" lvl="0" indent="0">
              <a:buFontTx/>
              <a:buNone/>
            </a:pPr>
            <a:r>
              <a:rPr lang="fr-FR" dirty="0"/>
              <a:t>Modifiez le style des titres</a:t>
            </a:r>
          </a:p>
        </p:txBody>
      </p:sp>
      <p:sp>
        <p:nvSpPr>
          <p:cNvPr id="91" name="Espace réservé du texte 8">
            <a:extLst>
              <a:ext uri="{FF2B5EF4-FFF2-40B4-BE49-F238E27FC236}">
                <a16:creationId xmlns:a16="http://schemas.microsoft.com/office/drawing/2014/main" xmlns="" id="{71DE631B-149C-494C-98E9-DCC7FC31257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579419" y="1900983"/>
            <a:ext cx="658523" cy="153888"/>
          </a:xfrm>
        </p:spPr>
        <p:txBody>
          <a:bodyPr vert="horz" lIns="0" tIns="0" rIns="0" bIns="0" rtlCol="0" anchor="ctr" anchorCtr="0">
            <a:spAutoFit/>
          </a:bodyPr>
          <a:lstStyle>
            <a:lvl1pPr algn="r">
              <a:buFontTx/>
              <a:buNone/>
              <a:defRPr lang="fr-FR" sz="1000" b="1" dirty="0">
                <a:solidFill>
                  <a:schemeClr val="bg1"/>
                </a:solidFill>
              </a:defRPr>
            </a:lvl1pPr>
          </a:lstStyle>
          <a:p>
            <a:pPr marL="0" lvl="0" indent="0" algn="r">
              <a:buFontTx/>
              <a:buNone/>
            </a:pPr>
            <a:r>
              <a:rPr lang="fr-FR" sz="1000" dirty="0" err="1" smtClean="0"/>
              <a:t>p.</a:t>
            </a:r>
            <a:r>
              <a:rPr lang="fr-FR" dirty="0" err="1" smtClean="0"/>
              <a:t>X</a:t>
            </a:r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xmlns="" id="{3C1F99D6-5209-C44E-B121-EB188E2E9A1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397268" y="1884363"/>
            <a:ext cx="2520950" cy="400110"/>
          </a:xfrm>
        </p:spPr>
        <p:txBody>
          <a:bodyPr>
            <a:sp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  <a:lvl2pPr marL="177800" indent="0">
              <a:buFontTx/>
              <a:buNone/>
              <a:defRPr>
                <a:solidFill>
                  <a:schemeClr val="bg1"/>
                </a:solidFill>
              </a:defRPr>
            </a:lvl2pPr>
            <a:lvl3pPr marL="357187" indent="0">
              <a:buFontTx/>
              <a:buNone/>
              <a:defRPr>
                <a:solidFill>
                  <a:schemeClr val="bg1"/>
                </a:solidFill>
              </a:defRPr>
            </a:lvl3pPr>
            <a:lvl4pPr marL="536575" indent="0">
              <a:buFontTx/>
              <a:buNone/>
              <a:defRPr>
                <a:solidFill>
                  <a:schemeClr val="bg1"/>
                </a:solidFill>
              </a:defRPr>
            </a:lvl4pPr>
            <a:lvl5pPr marL="714375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97" name="Espace réservé du texte 4">
            <a:extLst>
              <a:ext uri="{FF2B5EF4-FFF2-40B4-BE49-F238E27FC236}">
                <a16:creationId xmlns:a16="http://schemas.microsoft.com/office/drawing/2014/main" xmlns="" id="{50C1C02F-4F10-BD47-BB82-7C1361E91CB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397268" y="2468866"/>
            <a:ext cx="2520950" cy="400110"/>
          </a:xfrm>
        </p:spPr>
        <p:txBody>
          <a:bodyPr>
            <a:sp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  <a:lvl2pPr marL="177800" indent="0">
              <a:buFontTx/>
              <a:buNone/>
              <a:defRPr>
                <a:solidFill>
                  <a:schemeClr val="bg1"/>
                </a:solidFill>
              </a:defRPr>
            </a:lvl2pPr>
            <a:lvl3pPr marL="357187" indent="0">
              <a:buFontTx/>
              <a:buNone/>
              <a:defRPr>
                <a:solidFill>
                  <a:schemeClr val="bg1"/>
                </a:solidFill>
              </a:defRPr>
            </a:lvl3pPr>
            <a:lvl4pPr marL="536575" indent="0">
              <a:buFontTx/>
              <a:buNone/>
              <a:defRPr>
                <a:solidFill>
                  <a:schemeClr val="bg1"/>
                </a:solidFill>
              </a:defRPr>
            </a:lvl4pPr>
            <a:lvl5pPr marL="714375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98" name="Espace réservé du texte 8">
            <a:extLst>
              <a:ext uri="{FF2B5EF4-FFF2-40B4-BE49-F238E27FC236}">
                <a16:creationId xmlns:a16="http://schemas.microsoft.com/office/drawing/2014/main" xmlns="" id="{33D4618B-F9BB-3E4C-B462-C293CB58FB8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575365" y="3065916"/>
            <a:ext cx="658523" cy="153888"/>
          </a:xfrm>
        </p:spPr>
        <p:txBody>
          <a:bodyPr vert="horz" lIns="0" tIns="0" rIns="0" bIns="0" rtlCol="0" anchor="ctr">
            <a:spAutoFit/>
          </a:bodyPr>
          <a:lstStyle>
            <a:lvl1pPr algn="r">
              <a:buFontTx/>
              <a:buNone/>
              <a:defRPr lang="fr-FR" sz="1000" b="1" dirty="0">
                <a:solidFill>
                  <a:schemeClr val="bg1"/>
                </a:solidFill>
              </a:defRPr>
            </a:lvl1pPr>
          </a:lstStyle>
          <a:p>
            <a:pPr marL="0" lvl="0" indent="0" algn="r">
              <a:buFontTx/>
              <a:buNone/>
            </a:pPr>
            <a:r>
              <a:rPr lang="fr-FR" sz="1000" dirty="0" err="1" smtClean="0"/>
              <a:t>p.</a:t>
            </a:r>
            <a:r>
              <a:rPr lang="fr-FR" dirty="0" err="1" smtClean="0"/>
              <a:t>X</a:t>
            </a:r>
            <a:endParaRPr lang="fr-FR" dirty="0"/>
          </a:p>
        </p:txBody>
      </p:sp>
      <p:sp>
        <p:nvSpPr>
          <p:cNvPr id="99" name="Espace réservé du texte 4">
            <a:extLst>
              <a:ext uri="{FF2B5EF4-FFF2-40B4-BE49-F238E27FC236}">
                <a16:creationId xmlns:a16="http://schemas.microsoft.com/office/drawing/2014/main" xmlns="" id="{59679C81-60C0-7747-87E4-B130F23BA19F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2397268" y="3053369"/>
            <a:ext cx="2520950" cy="400110"/>
          </a:xfrm>
        </p:spPr>
        <p:txBody>
          <a:bodyPr>
            <a:sp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  <a:lvl2pPr marL="177800" indent="0">
              <a:buFontTx/>
              <a:buNone/>
              <a:defRPr>
                <a:solidFill>
                  <a:schemeClr val="bg1"/>
                </a:solidFill>
              </a:defRPr>
            </a:lvl2pPr>
            <a:lvl3pPr marL="357187" indent="0">
              <a:buFontTx/>
              <a:buNone/>
              <a:defRPr>
                <a:solidFill>
                  <a:schemeClr val="bg1"/>
                </a:solidFill>
              </a:defRPr>
            </a:lvl3pPr>
            <a:lvl4pPr marL="536575" indent="0">
              <a:buFontTx/>
              <a:buNone/>
              <a:defRPr>
                <a:solidFill>
                  <a:schemeClr val="bg1"/>
                </a:solidFill>
              </a:defRPr>
            </a:lvl4pPr>
            <a:lvl5pPr marL="714375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101" name="Espace réservé du texte 4">
            <a:extLst>
              <a:ext uri="{FF2B5EF4-FFF2-40B4-BE49-F238E27FC236}">
                <a16:creationId xmlns:a16="http://schemas.microsoft.com/office/drawing/2014/main" xmlns="" id="{08D40874-3DDB-1042-85D9-7D78753414A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2397268" y="3637872"/>
            <a:ext cx="2520950" cy="400110"/>
          </a:xfrm>
        </p:spPr>
        <p:txBody>
          <a:bodyPr>
            <a:sp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  <a:lvl2pPr marL="177800" indent="0">
              <a:buFontTx/>
              <a:buNone/>
              <a:defRPr>
                <a:solidFill>
                  <a:schemeClr val="bg1"/>
                </a:solidFill>
              </a:defRPr>
            </a:lvl2pPr>
            <a:lvl3pPr marL="357187" indent="0">
              <a:buFontTx/>
              <a:buNone/>
              <a:defRPr>
                <a:solidFill>
                  <a:schemeClr val="bg1"/>
                </a:solidFill>
              </a:defRPr>
            </a:lvl3pPr>
            <a:lvl4pPr marL="536575" indent="0">
              <a:buFontTx/>
              <a:buNone/>
              <a:defRPr>
                <a:solidFill>
                  <a:schemeClr val="bg1"/>
                </a:solidFill>
              </a:defRPr>
            </a:lvl4pPr>
            <a:lvl5pPr marL="714375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103" name="Espace réservé du texte 4">
            <a:extLst>
              <a:ext uri="{FF2B5EF4-FFF2-40B4-BE49-F238E27FC236}">
                <a16:creationId xmlns:a16="http://schemas.microsoft.com/office/drawing/2014/main" xmlns="" id="{AC50021B-6F85-0149-84EA-1010105189F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2397268" y="4222375"/>
            <a:ext cx="2520950" cy="400110"/>
          </a:xfrm>
        </p:spPr>
        <p:txBody>
          <a:bodyPr>
            <a:sp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  <a:lvl2pPr marL="177800" indent="0">
              <a:buFontTx/>
              <a:buNone/>
              <a:defRPr>
                <a:solidFill>
                  <a:schemeClr val="bg1"/>
                </a:solidFill>
              </a:defRPr>
            </a:lvl2pPr>
            <a:lvl3pPr marL="357187" indent="0">
              <a:buFontTx/>
              <a:buNone/>
              <a:defRPr>
                <a:solidFill>
                  <a:schemeClr val="bg1"/>
                </a:solidFill>
              </a:defRPr>
            </a:lvl3pPr>
            <a:lvl4pPr marL="536575" indent="0">
              <a:buFontTx/>
              <a:buNone/>
              <a:defRPr>
                <a:solidFill>
                  <a:schemeClr val="bg1"/>
                </a:solidFill>
              </a:defRPr>
            </a:lvl4pPr>
            <a:lvl5pPr marL="714375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105" name="Espace réservé du texte 4">
            <a:extLst>
              <a:ext uri="{FF2B5EF4-FFF2-40B4-BE49-F238E27FC236}">
                <a16:creationId xmlns:a16="http://schemas.microsoft.com/office/drawing/2014/main" xmlns="" id="{F56D289E-3AAA-EC45-90C0-9934D2362A55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2397268" y="4806879"/>
            <a:ext cx="2520950" cy="400110"/>
          </a:xfrm>
        </p:spPr>
        <p:txBody>
          <a:bodyPr>
            <a:sp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  <a:lvl2pPr marL="177800" indent="0">
              <a:buFontTx/>
              <a:buNone/>
              <a:defRPr>
                <a:solidFill>
                  <a:schemeClr val="bg1"/>
                </a:solidFill>
              </a:defRPr>
            </a:lvl2pPr>
            <a:lvl3pPr marL="357187" indent="0">
              <a:buFontTx/>
              <a:buNone/>
              <a:defRPr>
                <a:solidFill>
                  <a:schemeClr val="bg1"/>
                </a:solidFill>
              </a:defRPr>
            </a:lvl3pPr>
            <a:lvl4pPr marL="536575" indent="0">
              <a:buFontTx/>
              <a:buNone/>
              <a:defRPr>
                <a:solidFill>
                  <a:schemeClr val="bg1"/>
                </a:solidFill>
              </a:defRPr>
            </a:lvl4pPr>
            <a:lvl5pPr marL="714375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106" name="Espace réservé du texte 8">
            <a:extLst>
              <a:ext uri="{FF2B5EF4-FFF2-40B4-BE49-F238E27FC236}">
                <a16:creationId xmlns:a16="http://schemas.microsoft.com/office/drawing/2014/main" xmlns="" id="{9300AD24-D8CC-0447-873F-37F612C0756A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484229" y="1065389"/>
            <a:ext cx="658523" cy="353943"/>
          </a:xfrm>
        </p:spPr>
        <p:txBody>
          <a:bodyPr vert="horz" lIns="0" tIns="0" rIns="0" bIns="0" rtlCol="0" anchor="ctr">
            <a:spAutoFit/>
          </a:bodyPr>
          <a:lstStyle>
            <a:lvl1pPr algn="r">
              <a:buFontTx/>
              <a:buNone/>
              <a:defRPr lang="fr-FR" b="1" dirty="0">
                <a:solidFill>
                  <a:schemeClr val="accent4">
                    <a:lumMod val="40000"/>
                    <a:lumOff val="60000"/>
                  </a:schemeClr>
                </a:solidFill>
              </a:defRPr>
            </a:lvl1pPr>
          </a:lstStyle>
          <a:p>
            <a:pPr marL="0" lvl="0" indent="0" algn="r">
              <a:buFontTx/>
              <a:buNone/>
            </a:pPr>
            <a:r>
              <a:rPr lang="fr-FR" sz="1000" dirty="0"/>
              <a:t>SLIDE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>N°X</a:t>
            </a:r>
          </a:p>
        </p:txBody>
      </p:sp>
      <p:sp>
        <p:nvSpPr>
          <p:cNvPr id="109" name="Espace réservé du texte 4">
            <a:extLst>
              <a:ext uri="{FF2B5EF4-FFF2-40B4-BE49-F238E27FC236}">
                <a16:creationId xmlns:a16="http://schemas.microsoft.com/office/drawing/2014/main" xmlns="" id="{80C515A3-2917-F04E-8EF9-B8D6BB3AA14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02078" y="1884363"/>
            <a:ext cx="2343157" cy="400110"/>
          </a:xfrm>
        </p:spPr>
        <p:txBody>
          <a:bodyPr wrap="square">
            <a:sp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  <a:lvl2pPr marL="177800" indent="0">
              <a:buFontTx/>
              <a:buNone/>
              <a:defRPr>
                <a:solidFill>
                  <a:schemeClr val="bg1"/>
                </a:solidFill>
              </a:defRPr>
            </a:lvl2pPr>
            <a:lvl3pPr marL="357187" indent="0">
              <a:buFontTx/>
              <a:buNone/>
              <a:defRPr>
                <a:solidFill>
                  <a:schemeClr val="bg1"/>
                </a:solidFill>
              </a:defRPr>
            </a:lvl3pPr>
            <a:lvl4pPr marL="536575" indent="0">
              <a:buFontTx/>
              <a:buNone/>
              <a:defRPr>
                <a:solidFill>
                  <a:schemeClr val="bg1"/>
                </a:solidFill>
              </a:defRPr>
            </a:lvl4pPr>
            <a:lvl5pPr marL="714375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111" name="Espace réservé du texte 4">
            <a:extLst>
              <a:ext uri="{FF2B5EF4-FFF2-40B4-BE49-F238E27FC236}">
                <a16:creationId xmlns:a16="http://schemas.microsoft.com/office/drawing/2014/main" xmlns="" id="{A1C7F87C-E1E8-1448-9DBE-CD9512427196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6302078" y="2468866"/>
            <a:ext cx="2343157" cy="400110"/>
          </a:xfrm>
        </p:spPr>
        <p:txBody>
          <a:bodyPr wrap="square">
            <a:sp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  <a:lvl2pPr marL="177800" indent="0">
              <a:buFontTx/>
              <a:buNone/>
              <a:defRPr>
                <a:solidFill>
                  <a:schemeClr val="bg1"/>
                </a:solidFill>
              </a:defRPr>
            </a:lvl2pPr>
            <a:lvl3pPr marL="357187" indent="0">
              <a:buFontTx/>
              <a:buNone/>
              <a:defRPr>
                <a:solidFill>
                  <a:schemeClr val="bg1"/>
                </a:solidFill>
              </a:defRPr>
            </a:lvl3pPr>
            <a:lvl4pPr marL="536575" indent="0">
              <a:buFontTx/>
              <a:buNone/>
              <a:defRPr>
                <a:solidFill>
                  <a:schemeClr val="bg1"/>
                </a:solidFill>
              </a:defRPr>
            </a:lvl4pPr>
            <a:lvl5pPr marL="714375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113" name="Espace réservé du texte 4">
            <a:extLst>
              <a:ext uri="{FF2B5EF4-FFF2-40B4-BE49-F238E27FC236}">
                <a16:creationId xmlns:a16="http://schemas.microsoft.com/office/drawing/2014/main" xmlns="" id="{14FF84DA-C212-714C-8959-3A3ED40DBE23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6302078" y="3053369"/>
            <a:ext cx="2343157" cy="400110"/>
          </a:xfrm>
        </p:spPr>
        <p:txBody>
          <a:bodyPr wrap="square">
            <a:sp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  <a:lvl2pPr marL="177800" indent="0">
              <a:buFontTx/>
              <a:buNone/>
              <a:defRPr>
                <a:solidFill>
                  <a:schemeClr val="bg1"/>
                </a:solidFill>
              </a:defRPr>
            </a:lvl2pPr>
            <a:lvl3pPr marL="357187" indent="0">
              <a:buFontTx/>
              <a:buNone/>
              <a:defRPr>
                <a:solidFill>
                  <a:schemeClr val="bg1"/>
                </a:solidFill>
              </a:defRPr>
            </a:lvl3pPr>
            <a:lvl4pPr marL="536575" indent="0">
              <a:buFontTx/>
              <a:buNone/>
              <a:defRPr>
                <a:solidFill>
                  <a:schemeClr val="bg1"/>
                </a:solidFill>
              </a:defRPr>
            </a:lvl4pPr>
            <a:lvl5pPr marL="714375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115" name="Espace réservé du texte 4">
            <a:extLst>
              <a:ext uri="{FF2B5EF4-FFF2-40B4-BE49-F238E27FC236}">
                <a16:creationId xmlns:a16="http://schemas.microsoft.com/office/drawing/2014/main" xmlns="" id="{6010E604-BA1B-4F4E-94F9-37A1D03E6491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6302078" y="3637872"/>
            <a:ext cx="2343157" cy="400110"/>
          </a:xfrm>
        </p:spPr>
        <p:txBody>
          <a:bodyPr wrap="square">
            <a:sp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  <a:lvl2pPr marL="177800" indent="0">
              <a:buFontTx/>
              <a:buNone/>
              <a:defRPr>
                <a:solidFill>
                  <a:schemeClr val="bg1"/>
                </a:solidFill>
              </a:defRPr>
            </a:lvl2pPr>
            <a:lvl3pPr marL="357187" indent="0">
              <a:buFontTx/>
              <a:buNone/>
              <a:defRPr>
                <a:solidFill>
                  <a:schemeClr val="bg1"/>
                </a:solidFill>
              </a:defRPr>
            </a:lvl3pPr>
            <a:lvl4pPr marL="536575" indent="0">
              <a:buFontTx/>
              <a:buNone/>
              <a:defRPr>
                <a:solidFill>
                  <a:schemeClr val="bg1"/>
                </a:solidFill>
              </a:defRPr>
            </a:lvl4pPr>
            <a:lvl5pPr marL="714375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117" name="Espace réservé du texte 4">
            <a:extLst>
              <a:ext uri="{FF2B5EF4-FFF2-40B4-BE49-F238E27FC236}">
                <a16:creationId xmlns:a16="http://schemas.microsoft.com/office/drawing/2014/main" xmlns="" id="{37892731-D573-664F-8893-EADD4CBEAA1B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302078" y="4222375"/>
            <a:ext cx="2343157" cy="400110"/>
          </a:xfrm>
        </p:spPr>
        <p:txBody>
          <a:bodyPr wrap="square">
            <a:sp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  <a:lvl2pPr marL="177800" indent="0">
              <a:buFontTx/>
              <a:buNone/>
              <a:defRPr>
                <a:solidFill>
                  <a:schemeClr val="bg1"/>
                </a:solidFill>
              </a:defRPr>
            </a:lvl2pPr>
            <a:lvl3pPr marL="357187" indent="0">
              <a:buFontTx/>
              <a:buNone/>
              <a:defRPr>
                <a:solidFill>
                  <a:schemeClr val="bg1"/>
                </a:solidFill>
              </a:defRPr>
            </a:lvl3pPr>
            <a:lvl4pPr marL="536575" indent="0">
              <a:buFontTx/>
              <a:buNone/>
              <a:defRPr>
                <a:solidFill>
                  <a:schemeClr val="bg1"/>
                </a:solidFill>
              </a:defRPr>
            </a:lvl4pPr>
            <a:lvl5pPr marL="714375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119" name="Espace réservé du texte 4">
            <a:extLst>
              <a:ext uri="{FF2B5EF4-FFF2-40B4-BE49-F238E27FC236}">
                <a16:creationId xmlns:a16="http://schemas.microsoft.com/office/drawing/2014/main" xmlns="" id="{EE3B2EA8-E277-A544-B33F-53E961CDCC32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6302078" y="4806879"/>
            <a:ext cx="2343157" cy="400110"/>
          </a:xfrm>
        </p:spPr>
        <p:txBody>
          <a:bodyPr wrap="square">
            <a:sp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  <a:lvl2pPr marL="177800" indent="0">
              <a:buFontTx/>
              <a:buNone/>
              <a:defRPr>
                <a:solidFill>
                  <a:schemeClr val="bg1"/>
                </a:solidFill>
              </a:defRPr>
            </a:lvl2pPr>
            <a:lvl3pPr marL="357187" indent="0">
              <a:buFontTx/>
              <a:buNone/>
              <a:defRPr>
                <a:solidFill>
                  <a:schemeClr val="bg1"/>
                </a:solidFill>
              </a:defRPr>
            </a:lvl3pPr>
            <a:lvl4pPr marL="536575" indent="0">
              <a:buFontTx/>
              <a:buNone/>
              <a:defRPr>
                <a:solidFill>
                  <a:schemeClr val="bg1"/>
                </a:solidFill>
              </a:defRPr>
            </a:lvl4pPr>
            <a:lvl5pPr marL="714375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121" name="Espace réservé du texte 4">
            <a:extLst>
              <a:ext uri="{FF2B5EF4-FFF2-40B4-BE49-F238E27FC236}">
                <a16:creationId xmlns:a16="http://schemas.microsoft.com/office/drawing/2014/main" xmlns="" id="{BC19ED37-69C8-BF4C-B4F9-0B51B9E7292D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9643713" y="1884363"/>
            <a:ext cx="2326610" cy="400110"/>
          </a:xfrm>
        </p:spPr>
        <p:txBody>
          <a:bodyPr wrap="square">
            <a:sp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  <a:lvl2pPr marL="177800" indent="0">
              <a:buFontTx/>
              <a:buNone/>
              <a:defRPr>
                <a:solidFill>
                  <a:schemeClr val="bg1"/>
                </a:solidFill>
              </a:defRPr>
            </a:lvl2pPr>
            <a:lvl3pPr marL="357187" indent="0">
              <a:buFontTx/>
              <a:buNone/>
              <a:defRPr>
                <a:solidFill>
                  <a:schemeClr val="bg1"/>
                </a:solidFill>
              </a:defRPr>
            </a:lvl3pPr>
            <a:lvl4pPr marL="536575" indent="0">
              <a:buFontTx/>
              <a:buNone/>
              <a:defRPr>
                <a:solidFill>
                  <a:schemeClr val="bg1"/>
                </a:solidFill>
              </a:defRPr>
            </a:lvl4pPr>
            <a:lvl5pPr marL="714375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123" name="Espace réservé du texte 4">
            <a:extLst>
              <a:ext uri="{FF2B5EF4-FFF2-40B4-BE49-F238E27FC236}">
                <a16:creationId xmlns:a16="http://schemas.microsoft.com/office/drawing/2014/main" xmlns="" id="{17BD7125-7BDE-104D-A76B-A944BA406553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>
          <a:xfrm>
            <a:off x="9643713" y="2468866"/>
            <a:ext cx="2326610" cy="400110"/>
          </a:xfrm>
        </p:spPr>
        <p:txBody>
          <a:bodyPr wrap="square">
            <a:sp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  <a:lvl2pPr marL="177800" indent="0">
              <a:buFontTx/>
              <a:buNone/>
              <a:defRPr>
                <a:solidFill>
                  <a:schemeClr val="bg1"/>
                </a:solidFill>
              </a:defRPr>
            </a:lvl2pPr>
            <a:lvl3pPr marL="357187" indent="0">
              <a:buFontTx/>
              <a:buNone/>
              <a:defRPr>
                <a:solidFill>
                  <a:schemeClr val="bg1"/>
                </a:solidFill>
              </a:defRPr>
            </a:lvl3pPr>
            <a:lvl4pPr marL="536575" indent="0">
              <a:buFontTx/>
              <a:buNone/>
              <a:defRPr>
                <a:solidFill>
                  <a:schemeClr val="bg1"/>
                </a:solidFill>
              </a:defRPr>
            </a:lvl4pPr>
            <a:lvl5pPr marL="714375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125" name="Espace réservé du texte 4">
            <a:extLst>
              <a:ext uri="{FF2B5EF4-FFF2-40B4-BE49-F238E27FC236}">
                <a16:creationId xmlns:a16="http://schemas.microsoft.com/office/drawing/2014/main" xmlns="" id="{B0B8C0E8-08CB-FF48-A0C2-241E742BD673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>
          <a:xfrm>
            <a:off x="9643713" y="3053369"/>
            <a:ext cx="2326610" cy="400110"/>
          </a:xfrm>
        </p:spPr>
        <p:txBody>
          <a:bodyPr wrap="square">
            <a:sp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  <a:lvl2pPr marL="177800" indent="0">
              <a:buFontTx/>
              <a:buNone/>
              <a:defRPr>
                <a:solidFill>
                  <a:schemeClr val="bg1"/>
                </a:solidFill>
              </a:defRPr>
            </a:lvl2pPr>
            <a:lvl3pPr marL="357187" indent="0">
              <a:buFontTx/>
              <a:buNone/>
              <a:defRPr>
                <a:solidFill>
                  <a:schemeClr val="bg1"/>
                </a:solidFill>
              </a:defRPr>
            </a:lvl3pPr>
            <a:lvl4pPr marL="536575" indent="0">
              <a:buFontTx/>
              <a:buNone/>
              <a:defRPr>
                <a:solidFill>
                  <a:schemeClr val="bg1"/>
                </a:solidFill>
              </a:defRPr>
            </a:lvl4pPr>
            <a:lvl5pPr marL="714375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127" name="Espace réservé du texte 4">
            <a:extLst>
              <a:ext uri="{FF2B5EF4-FFF2-40B4-BE49-F238E27FC236}">
                <a16:creationId xmlns:a16="http://schemas.microsoft.com/office/drawing/2014/main" xmlns="" id="{D1F4D694-CBA8-8346-862E-3FD122935752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>
          <a:xfrm>
            <a:off x="9643713" y="3637872"/>
            <a:ext cx="2326610" cy="400110"/>
          </a:xfrm>
        </p:spPr>
        <p:txBody>
          <a:bodyPr wrap="square">
            <a:sp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  <a:lvl2pPr marL="177800" indent="0">
              <a:buFontTx/>
              <a:buNone/>
              <a:defRPr>
                <a:solidFill>
                  <a:schemeClr val="bg1"/>
                </a:solidFill>
              </a:defRPr>
            </a:lvl2pPr>
            <a:lvl3pPr marL="357187" indent="0">
              <a:buFontTx/>
              <a:buNone/>
              <a:defRPr>
                <a:solidFill>
                  <a:schemeClr val="bg1"/>
                </a:solidFill>
              </a:defRPr>
            </a:lvl3pPr>
            <a:lvl4pPr marL="536575" indent="0">
              <a:buFontTx/>
              <a:buNone/>
              <a:defRPr>
                <a:solidFill>
                  <a:schemeClr val="bg1"/>
                </a:solidFill>
              </a:defRPr>
            </a:lvl4pPr>
            <a:lvl5pPr marL="714375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129" name="Espace réservé du texte 4">
            <a:extLst>
              <a:ext uri="{FF2B5EF4-FFF2-40B4-BE49-F238E27FC236}">
                <a16:creationId xmlns:a16="http://schemas.microsoft.com/office/drawing/2014/main" xmlns="" id="{64A1BDC2-9E2E-9349-90EB-BE8C1A46245B}"/>
              </a:ext>
            </a:extLst>
          </p:cNvPr>
          <p:cNvSpPr>
            <a:spLocks noGrp="1"/>
          </p:cNvSpPr>
          <p:nvPr>
            <p:ph type="body" sz="quarter" idx="46"/>
          </p:nvPr>
        </p:nvSpPr>
        <p:spPr>
          <a:xfrm>
            <a:off x="9643713" y="4222375"/>
            <a:ext cx="2326610" cy="400110"/>
          </a:xfrm>
        </p:spPr>
        <p:txBody>
          <a:bodyPr wrap="square">
            <a:sp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  <a:lvl2pPr marL="177800" indent="0">
              <a:buFontTx/>
              <a:buNone/>
              <a:defRPr>
                <a:solidFill>
                  <a:schemeClr val="bg1"/>
                </a:solidFill>
              </a:defRPr>
            </a:lvl2pPr>
            <a:lvl3pPr marL="357187" indent="0">
              <a:buFontTx/>
              <a:buNone/>
              <a:defRPr>
                <a:solidFill>
                  <a:schemeClr val="bg1"/>
                </a:solidFill>
              </a:defRPr>
            </a:lvl3pPr>
            <a:lvl4pPr marL="536575" indent="0">
              <a:buFontTx/>
              <a:buNone/>
              <a:defRPr>
                <a:solidFill>
                  <a:schemeClr val="bg1"/>
                </a:solidFill>
              </a:defRPr>
            </a:lvl4pPr>
            <a:lvl5pPr marL="714375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131" name="Espace réservé du texte 4">
            <a:extLst>
              <a:ext uri="{FF2B5EF4-FFF2-40B4-BE49-F238E27FC236}">
                <a16:creationId xmlns:a16="http://schemas.microsoft.com/office/drawing/2014/main" xmlns="" id="{08227E97-9524-F94F-9D77-34D9D36ECB3B}"/>
              </a:ext>
            </a:extLst>
          </p:cNvPr>
          <p:cNvSpPr>
            <a:spLocks noGrp="1"/>
          </p:cNvSpPr>
          <p:nvPr>
            <p:ph type="body" sz="quarter" idx="48"/>
          </p:nvPr>
        </p:nvSpPr>
        <p:spPr>
          <a:xfrm>
            <a:off x="9643713" y="4806879"/>
            <a:ext cx="2326610" cy="400110"/>
          </a:xfrm>
        </p:spPr>
        <p:txBody>
          <a:bodyPr wrap="square">
            <a:sp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  <a:lvl2pPr marL="177800" indent="0">
              <a:buFontTx/>
              <a:buNone/>
              <a:defRPr>
                <a:solidFill>
                  <a:schemeClr val="bg1"/>
                </a:solidFill>
              </a:defRPr>
            </a:lvl2pPr>
            <a:lvl3pPr marL="357187" indent="0">
              <a:buFontTx/>
              <a:buNone/>
              <a:defRPr>
                <a:solidFill>
                  <a:schemeClr val="bg1"/>
                </a:solidFill>
              </a:defRPr>
            </a:lvl3pPr>
            <a:lvl4pPr marL="536575" indent="0">
              <a:buFontTx/>
              <a:buNone/>
              <a:defRPr>
                <a:solidFill>
                  <a:schemeClr val="bg1"/>
                </a:solidFill>
              </a:defRPr>
            </a:lvl4pPr>
            <a:lvl5pPr marL="714375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132" name="ZoneTexte 131">
            <a:extLst>
              <a:ext uri="{FF2B5EF4-FFF2-40B4-BE49-F238E27FC236}">
                <a16:creationId xmlns:a16="http://schemas.microsoft.com/office/drawing/2014/main" xmlns="" id="{06A29DDF-F810-8146-B005-A5D00BB21F25}"/>
              </a:ext>
            </a:extLst>
          </p:cNvPr>
          <p:cNvSpPr txBox="1"/>
          <p:nvPr userDrawn="1"/>
        </p:nvSpPr>
        <p:spPr>
          <a:xfrm rot="16200000">
            <a:off x="-2708563" y="2708565"/>
            <a:ext cx="6858000" cy="1440873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buNone/>
              <a:defRPr sz="8000" b="1" i="0">
                <a:solidFill>
                  <a:schemeClr val="accent6"/>
                </a:solidFill>
                <a:latin typeface="Pole Emploi PRO" panose="02000503040000020004" pitchFamily="2" charset="77"/>
                <a:ea typeface="+mj-ea"/>
                <a:cs typeface="+mj-cs"/>
              </a:defRPr>
            </a:lvl1pPr>
          </a:lstStyle>
          <a:p>
            <a:pPr lvl="0"/>
            <a:r>
              <a:rPr lang="fr-FR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SOMMAIRE</a:t>
            </a:r>
          </a:p>
        </p:txBody>
      </p:sp>
      <p:sp>
        <p:nvSpPr>
          <p:cNvPr id="136" name="Espace réservé du texte 4">
            <a:extLst>
              <a:ext uri="{FF2B5EF4-FFF2-40B4-BE49-F238E27FC236}">
                <a16:creationId xmlns:a16="http://schemas.microsoft.com/office/drawing/2014/main" xmlns="" id="{2AB3129C-8146-2246-8A53-D0D893F17DCD}"/>
              </a:ext>
            </a:extLst>
          </p:cNvPr>
          <p:cNvSpPr>
            <a:spLocks noGrp="1"/>
          </p:cNvSpPr>
          <p:nvPr>
            <p:ph type="body" sz="quarter" idx="49"/>
          </p:nvPr>
        </p:nvSpPr>
        <p:spPr>
          <a:xfrm>
            <a:off x="6315932" y="1011528"/>
            <a:ext cx="4033413" cy="461665"/>
          </a:xfrm>
        </p:spPr>
        <p:txBody>
          <a:bodyPr vert="horz" wrap="square" lIns="0" tIns="0" rIns="0" bIns="0" rtlCol="0" anchor="ctr">
            <a:spAutoFit/>
          </a:bodyPr>
          <a:lstStyle>
            <a:lvl1pPr marL="0" indent="0">
              <a:buFontTx/>
              <a:buNone/>
              <a:defRPr lang="fr-FR" sz="1500" b="1" cap="all" baseline="0" dirty="0" smtClean="0">
                <a:solidFill>
                  <a:schemeClr val="accent4">
                    <a:lumMod val="40000"/>
                    <a:lumOff val="60000"/>
                  </a:schemeClr>
                </a:solidFill>
              </a:defRPr>
            </a:lvl1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44" name="Espace réservé du texte 8">
            <a:extLst>
              <a:ext uri="{FF2B5EF4-FFF2-40B4-BE49-F238E27FC236}">
                <a16:creationId xmlns:a16="http://schemas.microsoft.com/office/drawing/2014/main" xmlns="" id="{71DE631B-149C-494C-98E9-DCC7FC312574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1594255" y="2479278"/>
            <a:ext cx="658523" cy="153888"/>
          </a:xfrm>
        </p:spPr>
        <p:txBody>
          <a:bodyPr vert="horz" lIns="0" tIns="0" rIns="0" bIns="0" rtlCol="0" anchor="ctr" anchorCtr="0">
            <a:spAutoFit/>
          </a:bodyPr>
          <a:lstStyle>
            <a:lvl1pPr algn="r">
              <a:buFontTx/>
              <a:buNone/>
              <a:defRPr lang="fr-FR" sz="1000" b="1" dirty="0">
                <a:solidFill>
                  <a:schemeClr val="bg1"/>
                </a:solidFill>
              </a:defRPr>
            </a:lvl1pPr>
          </a:lstStyle>
          <a:p>
            <a:pPr marL="0" lvl="0" indent="0" algn="r">
              <a:buFontTx/>
              <a:buNone/>
            </a:pPr>
            <a:r>
              <a:rPr lang="fr-FR" sz="1000" dirty="0" err="1" smtClean="0"/>
              <a:t>p.</a:t>
            </a:r>
            <a:r>
              <a:rPr lang="fr-FR" dirty="0" err="1" smtClean="0"/>
              <a:t>X</a:t>
            </a:r>
            <a:endParaRPr lang="fr-FR" dirty="0"/>
          </a:p>
        </p:txBody>
      </p:sp>
      <p:sp>
        <p:nvSpPr>
          <p:cNvPr id="45" name="Espace réservé du texte 8">
            <a:extLst>
              <a:ext uri="{FF2B5EF4-FFF2-40B4-BE49-F238E27FC236}">
                <a16:creationId xmlns:a16="http://schemas.microsoft.com/office/drawing/2014/main" xmlns="" id="{71DE631B-149C-494C-98E9-DCC7FC312574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1589809" y="3637872"/>
            <a:ext cx="658523" cy="153888"/>
          </a:xfrm>
        </p:spPr>
        <p:txBody>
          <a:bodyPr vert="horz" lIns="0" tIns="0" rIns="0" bIns="0" rtlCol="0" anchor="ctr" anchorCtr="0">
            <a:spAutoFit/>
          </a:bodyPr>
          <a:lstStyle>
            <a:lvl1pPr algn="r">
              <a:buFontTx/>
              <a:buNone/>
              <a:defRPr lang="fr-FR" sz="1000" b="1" dirty="0">
                <a:solidFill>
                  <a:schemeClr val="bg1"/>
                </a:solidFill>
              </a:defRPr>
            </a:lvl1pPr>
          </a:lstStyle>
          <a:p>
            <a:pPr marL="0" lvl="0" indent="0" algn="r">
              <a:buFontTx/>
              <a:buNone/>
            </a:pPr>
            <a:r>
              <a:rPr lang="fr-FR" sz="1000" dirty="0" err="1" smtClean="0"/>
              <a:t>p.</a:t>
            </a:r>
            <a:r>
              <a:rPr lang="fr-FR" dirty="0" err="1" smtClean="0"/>
              <a:t>X</a:t>
            </a:r>
            <a:endParaRPr lang="fr-FR" dirty="0"/>
          </a:p>
        </p:txBody>
      </p:sp>
      <p:sp>
        <p:nvSpPr>
          <p:cNvPr id="46" name="Espace réservé du texte 8">
            <a:extLst>
              <a:ext uri="{FF2B5EF4-FFF2-40B4-BE49-F238E27FC236}">
                <a16:creationId xmlns:a16="http://schemas.microsoft.com/office/drawing/2014/main" xmlns="" id="{71DE631B-149C-494C-98E9-DCC7FC312574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1575366" y="4237843"/>
            <a:ext cx="658523" cy="153888"/>
          </a:xfrm>
        </p:spPr>
        <p:txBody>
          <a:bodyPr vert="horz" lIns="0" tIns="0" rIns="0" bIns="0" rtlCol="0" anchor="ctr" anchorCtr="0">
            <a:spAutoFit/>
          </a:bodyPr>
          <a:lstStyle>
            <a:lvl1pPr algn="r">
              <a:buFontTx/>
              <a:buNone/>
              <a:defRPr lang="fr-FR" sz="1000" b="1" dirty="0">
                <a:solidFill>
                  <a:schemeClr val="bg1"/>
                </a:solidFill>
              </a:defRPr>
            </a:lvl1pPr>
          </a:lstStyle>
          <a:p>
            <a:pPr marL="0" lvl="0" indent="0" algn="r">
              <a:buFontTx/>
              <a:buNone/>
            </a:pPr>
            <a:r>
              <a:rPr lang="fr-FR" sz="1000" dirty="0" err="1" smtClean="0"/>
              <a:t>p.</a:t>
            </a:r>
            <a:r>
              <a:rPr lang="fr-FR" dirty="0" err="1" smtClean="0"/>
              <a:t>X</a:t>
            </a:r>
            <a:endParaRPr lang="fr-FR" dirty="0"/>
          </a:p>
        </p:txBody>
      </p:sp>
      <p:sp>
        <p:nvSpPr>
          <p:cNvPr id="47" name="Espace réservé du texte 8">
            <a:extLst>
              <a:ext uri="{FF2B5EF4-FFF2-40B4-BE49-F238E27FC236}">
                <a16:creationId xmlns:a16="http://schemas.microsoft.com/office/drawing/2014/main" xmlns="" id="{71DE631B-149C-494C-98E9-DCC7FC312574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1566133" y="4805148"/>
            <a:ext cx="658523" cy="153888"/>
          </a:xfrm>
        </p:spPr>
        <p:txBody>
          <a:bodyPr vert="horz" lIns="0" tIns="0" rIns="0" bIns="0" rtlCol="0" anchor="ctr" anchorCtr="0">
            <a:spAutoFit/>
          </a:bodyPr>
          <a:lstStyle>
            <a:lvl1pPr algn="r">
              <a:buFontTx/>
              <a:buNone/>
              <a:defRPr lang="fr-FR" sz="1000" b="1" dirty="0">
                <a:solidFill>
                  <a:schemeClr val="bg1"/>
                </a:solidFill>
              </a:defRPr>
            </a:lvl1pPr>
          </a:lstStyle>
          <a:p>
            <a:pPr marL="0" lvl="0" indent="0" algn="r">
              <a:buFontTx/>
              <a:buNone/>
            </a:pPr>
            <a:r>
              <a:rPr lang="fr-FR" sz="1000" dirty="0" err="1" smtClean="0"/>
              <a:t>p.</a:t>
            </a:r>
            <a:r>
              <a:rPr lang="fr-FR" dirty="0" err="1" smtClean="0"/>
              <a:t>X</a:t>
            </a:r>
            <a:endParaRPr lang="fr-FR" dirty="0"/>
          </a:p>
        </p:txBody>
      </p:sp>
      <p:sp>
        <p:nvSpPr>
          <p:cNvPr id="48" name="Espace réservé du texte 8">
            <a:extLst>
              <a:ext uri="{FF2B5EF4-FFF2-40B4-BE49-F238E27FC236}">
                <a16:creationId xmlns:a16="http://schemas.microsoft.com/office/drawing/2014/main" xmlns="" id="{71DE631B-149C-494C-98E9-DCC7FC312574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5500792" y="1884363"/>
            <a:ext cx="658523" cy="153888"/>
          </a:xfrm>
        </p:spPr>
        <p:txBody>
          <a:bodyPr vert="horz" lIns="0" tIns="0" rIns="0" bIns="0" rtlCol="0" anchor="ctr" anchorCtr="0">
            <a:spAutoFit/>
          </a:bodyPr>
          <a:lstStyle>
            <a:lvl1pPr algn="r">
              <a:buFontTx/>
              <a:buNone/>
              <a:defRPr lang="fr-FR" sz="1000" b="1" dirty="0">
                <a:solidFill>
                  <a:schemeClr val="bg1"/>
                </a:solidFill>
              </a:defRPr>
            </a:lvl1pPr>
          </a:lstStyle>
          <a:p>
            <a:pPr marL="0" lvl="0" indent="0" algn="r">
              <a:buFontTx/>
              <a:buNone/>
            </a:pPr>
            <a:r>
              <a:rPr lang="fr-FR" sz="1000" dirty="0" err="1" smtClean="0"/>
              <a:t>p.</a:t>
            </a:r>
            <a:r>
              <a:rPr lang="fr-FR" dirty="0" err="1" smtClean="0"/>
              <a:t>X</a:t>
            </a:r>
            <a:endParaRPr lang="fr-FR" dirty="0"/>
          </a:p>
        </p:txBody>
      </p:sp>
      <p:sp>
        <p:nvSpPr>
          <p:cNvPr id="49" name="Espace réservé du texte 8">
            <a:extLst>
              <a:ext uri="{FF2B5EF4-FFF2-40B4-BE49-F238E27FC236}">
                <a16:creationId xmlns:a16="http://schemas.microsoft.com/office/drawing/2014/main" xmlns="" id="{71DE631B-149C-494C-98E9-DCC7FC312574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5487566" y="2462252"/>
            <a:ext cx="658523" cy="153888"/>
          </a:xfrm>
        </p:spPr>
        <p:txBody>
          <a:bodyPr vert="horz" lIns="0" tIns="0" rIns="0" bIns="0" rtlCol="0" anchor="ctr" anchorCtr="0">
            <a:spAutoFit/>
          </a:bodyPr>
          <a:lstStyle>
            <a:lvl1pPr algn="r">
              <a:buFontTx/>
              <a:buNone/>
              <a:defRPr lang="fr-FR" sz="1000" b="1" dirty="0">
                <a:solidFill>
                  <a:schemeClr val="bg1"/>
                </a:solidFill>
              </a:defRPr>
            </a:lvl1pPr>
          </a:lstStyle>
          <a:p>
            <a:pPr marL="0" lvl="0" indent="0" algn="r">
              <a:buFontTx/>
              <a:buNone/>
            </a:pPr>
            <a:r>
              <a:rPr lang="fr-FR" sz="1000" dirty="0" err="1" smtClean="0"/>
              <a:t>p.</a:t>
            </a:r>
            <a:r>
              <a:rPr lang="fr-FR" dirty="0" err="1" smtClean="0"/>
              <a:t>X</a:t>
            </a:r>
            <a:endParaRPr lang="fr-FR" dirty="0"/>
          </a:p>
        </p:txBody>
      </p:sp>
      <p:sp>
        <p:nvSpPr>
          <p:cNvPr id="50" name="Espace réservé du texte 8">
            <a:extLst>
              <a:ext uri="{FF2B5EF4-FFF2-40B4-BE49-F238E27FC236}">
                <a16:creationId xmlns:a16="http://schemas.microsoft.com/office/drawing/2014/main" xmlns="" id="{71DE631B-149C-494C-98E9-DCC7FC312574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5507370" y="3040141"/>
            <a:ext cx="658523" cy="153888"/>
          </a:xfrm>
        </p:spPr>
        <p:txBody>
          <a:bodyPr vert="horz" lIns="0" tIns="0" rIns="0" bIns="0" rtlCol="0" anchor="ctr" anchorCtr="0">
            <a:spAutoFit/>
          </a:bodyPr>
          <a:lstStyle>
            <a:lvl1pPr algn="r">
              <a:buFontTx/>
              <a:buNone/>
              <a:defRPr lang="fr-FR" sz="1000" b="1" dirty="0">
                <a:solidFill>
                  <a:schemeClr val="bg1"/>
                </a:solidFill>
              </a:defRPr>
            </a:lvl1pPr>
          </a:lstStyle>
          <a:p>
            <a:pPr marL="0" lvl="0" indent="0" algn="r">
              <a:buFontTx/>
              <a:buNone/>
            </a:pPr>
            <a:r>
              <a:rPr lang="fr-FR" sz="1000" dirty="0" err="1" smtClean="0"/>
              <a:t>p.</a:t>
            </a:r>
            <a:r>
              <a:rPr lang="fr-FR" dirty="0" err="1" smtClean="0"/>
              <a:t>X</a:t>
            </a:r>
            <a:endParaRPr lang="fr-FR" dirty="0"/>
          </a:p>
        </p:txBody>
      </p:sp>
      <p:sp>
        <p:nvSpPr>
          <p:cNvPr id="52" name="Espace réservé du texte 8">
            <a:extLst>
              <a:ext uri="{FF2B5EF4-FFF2-40B4-BE49-F238E27FC236}">
                <a16:creationId xmlns:a16="http://schemas.microsoft.com/office/drawing/2014/main" xmlns="" id="{71DE631B-149C-494C-98E9-DCC7FC312574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5507369" y="3637872"/>
            <a:ext cx="658523" cy="153888"/>
          </a:xfrm>
        </p:spPr>
        <p:txBody>
          <a:bodyPr vert="horz" lIns="0" tIns="0" rIns="0" bIns="0" rtlCol="0" anchor="ctr" anchorCtr="0">
            <a:spAutoFit/>
          </a:bodyPr>
          <a:lstStyle>
            <a:lvl1pPr algn="r">
              <a:buFontTx/>
              <a:buNone/>
              <a:defRPr lang="fr-FR" sz="1000" b="1" dirty="0">
                <a:solidFill>
                  <a:schemeClr val="bg1"/>
                </a:solidFill>
              </a:defRPr>
            </a:lvl1pPr>
          </a:lstStyle>
          <a:p>
            <a:pPr marL="0" lvl="0" indent="0" algn="r">
              <a:buFontTx/>
              <a:buNone/>
            </a:pPr>
            <a:r>
              <a:rPr lang="fr-FR" sz="1000" dirty="0" err="1" smtClean="0"/>
              <a:t>p.</a:t>
            </a:r>
            <a:r>
              <a:rPr lang="fr-FR" dirty="0" err="1" smtClean="0"/>
              <a:t>X</a:t>
            </a:r>
            <a:endParaRPr lang="fr-FR" dirty="0"/>
          </a:p>
        </p:txBody>
      </p:sp>
      <p:sp>
        <p:nvSpPr>
          <p:cNvPr id="53" name="Espace réservé du texte 8">
            <a:extLst>
              <a:ext uri="{FF2B5EF4-FFF2-40B4-BE49-F238E27FC236}">
                <a16:creationId xmlns:a16="http://schemas.microsoft.com/office/drawing/2014/main" xmlns="" id="{71DE631B-149C-494C-98E9-DCC7FC312574}"/>
              </a:ext>
            </a:extLst>
          </p:cNvPr>
          <p:cNvSpPr>
            <a:spLocks noGrp="1"/>
          </p:cNvSpPr>
          <p:nvPr>
            <p:ph type="body" sz="quarter" idx="58" hasCustomPrompt="1"/>
          </p:nvPr>
        </p:nvSpPr>
        <p:spPr>
          <a:xfrm>
            <a:off x="5515996" y="4222375"/>
            <a:ext cx="658523" cy="153888"/>
          </a:xfrm>
        </p:spPr>
        <p:txBody>
          <a:bodyPr vert="horz" lIns="0" tIns="0" rIns="0" bIns="0" rtlCol="0" anchor="ctr" anchorCtr="0">
            <a:spAutoFit/>
          </a:bodyPr>
          <a:lstStyle>
            <a:lvl1pPr algn="r">
              <a:buFontTx/>
              <a:buNone/>
              <a:defRPr lang="fr-FR" sz="1000" b="1" dirty="0">
                <a:solidFill>
                  <a:schemeClr val="bg1"/>
                </a:solidFill>
              </a:defRPr>
            </a:lvl1pPr>
          </a:lstStyle>
          <a:p>
            <a:pPr marL="0" lvl="0" indent="0" algn="r">
              <a:buFontTx/>
              <a:buNone/>
            </a:pPr>
            <a:r>
              <a:rPr lang="fr-FR" sz="1000" dirty="0" err="1" smtClean="0"/>
              <a:t>p.</a:t>
            </a:r>
            <a:r>
              <a:rPr lang="fr-FR" dirty="0" err="1" smtClean="0"/>
              <a:t>X</a:t>
            </a:r>
            <a:endParaRPr lang="fr-FR" dirty="0"/>
          </a:p>
        </p:txBody>
      </p:sp>
      <p:sp>
        <p:nvSpPr>
          <p:cNvPr id="54" name="Espace réservé du texte 8">
            <a:extLst>
              <a:ext uri="{FF2B5EF4-FFF2-40B4-BE49-F238E27FC236}">
                <a16:creationId xmlns:a16="http://schemas.microsoft.com/office/drawing/2014/main" xmlns="" id="{71DE631B-149C-494C-98E9-DCC7FC312574}"/>
              </a:ext>
            </a:extLst>
          </p:cNvPr>
          <p:cNvSpPr>
            <a:spLocks noGrp="1"/>
          </p:cNvSpPr>
          <p:nvPr>
            <p:ph type="body" sz="quarter" idx="59" hasCustomPrompt="1"/>
          </p:nvPr>
        </p:nvSpPr>
        <p:spPr>
          <a:xfrm>
            <a:off x="5507368" y="4797267"/>
            <a:ext cx="658523" cy="153888"/>
          </a:xfrm>
        </p:spPr>
        <p:txBody>
          <a:bodyPr vert="horz" lIns="0" tIns="0" rIns="0" bIns="0" rtlCol="0" anchor="ctr" anchorCtr="0">
            <a:spAutoFit/>
          </a:bodyPr>
          <a:lstStyle>
            <a:lvl1pPr algn="r">
              <a:buFontTx/>
              <a:buNone/>
              <a:defRPr lang="fr-FR" sz="1000" b="1" dirty="0">
                <a:solidFill>
                  <a:schemeClr val="bg1"/>
                </a:solidFill>
              </a:defRPr>
            </a:lvl1pPr>
          </a:lstStyle>
          <a:p>
            <a:pPr marL="0" lvl="0" indent="0" algn="r">
              <a:buFontTx/>
              <a:buNone/>
            </a:pPr>
            <a:r>
              <a:rPr lang="fr-FR" sz="1000" dirty="0" err="1" smtClean="0"/>
              <a:t>p.</a:t>
            </a:r>
            <a:r>
              <a:rPr lang="fr-FR" dirty="0" err="1" smtClean="0"/>
              <a:t>X</a:t>
            </a:r>
            <a:endParaRPr lang="fr-FR" dirty="0"/>
          </a:p>
        </p:txBody>
      </p:sp>
      <p:sp>
        <p:nvSpPr>
          <p:cNvPr id="55" name="Espace réservé du texte 8">
            <a:extLst>
              <a:ext uri="{FF2B5EF4-FFF2-40B4-BE49-F238E27FC236}">
                <a16:creationId xmlns:a16="http://schemas.microsoft.com/office/drawing/2014/main" xmlns="" id="{71DE631B-149C-494C-98E9-DCC7FC312574}"/>
              </a:ext>
            </a:extLst>
          </p:cNvPr>
          <p:cNvSpPr>
            <a:spLocks noGrp="1"/>
          </p:cNvSpPr>
          <p:nvPr>
            <p:ph type="body" sz="quarter" idx="60" hasCustomPrompt="1"/>
          </p:nvPr>
        </p:nvSpPr>
        <p:spPr>
          <a:xfrm>
            <a:off x="8834514" y="1884363"/>
            <a:ext cx="658523" cy="153888"/>
          </a:xfrm>
        </p:spPr>
        <p:txBody>
          <a:bodyPr vert="horz" lIns="0" tIns="0" rIns="0" bIns="0" rtlCol="0" anchor="ctr" anchorCtr="0">
            <a:spAutoFit/>
          </a:bodyPr>
          <a:lstStyle>
            <a:lvl1pPr algn="r">
              <a:buFontTx/>
              <a:buNone/>
              <a:defRPr lang="fr-FR" sz="1000" b="1" dirty="0">
                <a:solidFill>
                  <a:schemeClr val="bg1"/>
                </a:solidFill>
              </a:defRPr>
            </a:lvl1pPr>
          </a:lstStyle>
          <a:p>
            <a:pPr marL="0" lvl="0" indent="0" algn="r">
              <a:buFontTx/>
              <a:buNone/>
            </a:pPr>
            <a:r>
              <a:rPr lang="fr-FR" sz="1000" dirty="0" err="1" smtClean="0"/>
              <a:t>p.</a:t>
            </a:r>
            <a:r>
              <a:rPr lang="fr-FR" dirty="0" err="1" smtClean="0"/>
              <a:t>X</a:t>
            </a:r>
            <a:endParaRPr lang="fr-FR" dirty="0"/>
          </a:p>
        </p:txBody>
      </p:sp>
      <p:sp>
        <p:nvSpPr>
          <p:cNvPr id="56" name="Espace réservé du texte 8">
            <a:extLst>
              <a:ext uri="{FF2B5EF4-FFF2-40B4-BE49-F238E27FC236}">
                <a16:creationId xmlns:a16="http://schemas.microsoft.com/office/drawing/2014/main" xmlns="" id="{71DE631B-149C-494C-98E9-DCC7FC312574}"/>
              </a:ext>
            </a:extLst>
          </p:cNvPr>
          <p:cNvSpPr>
            <a:spLocks noGrp="1"/>
          </p:cNvSpPr>
          <p:nvPr>
            <p:ph type="body" sz="quarter" idx="61" hasCustomPrompt="1"/>
          </p:nvPr>
        </p:nvSpPr>
        <p:spPr>
          <a:xfrm>
            <a:off x="8834514" y="2468866"/>
            <a:ext cx="658523" cy="153888"/>
          </a:xfrm>
        </p:spPr>
        <p:txBody>
          <a:bodyPr vert="horz" lIns="0" tIns="0" rIns="0" bIns="0" rtlCol="0" anchor="ctr" anchorCtr="0">
            <a:spAutoFit/>
          </a:bodyPr>
          <a:lstStyle>
            <a:lvl1pPr algn="r">
              <a:buFontTx/>
              <a:buNone/>
              <a:defRPr lang="fr-FR" sz="1000" b="1" dirty="0">
                <a:solidFill>
                  <a:schemeClr val="bg1"/>
                </a:solidFill>
              </a:defRPr>
            </a:lvl1pPr>
          </a:lstStyle>
          <a:p>
            <a:pPr marL="0" lvl="0" indent="0" algn="r">
              <a:buFontTx/>
              <a:buNone/>
            </a:pPr>
            <a:r>
              <a:rPr lang="fr-FR" sz="1000" dirty="0" err="1" smtClean="0"/>
              <a:t>p.</a:t>
            </a:r>
            <a:r>
              <a:rPr lang="fr-FR" dirty="0" err="1" smtClean="0"/>
              <a:t>X</a:t>
            </a:r>
            <a:endParaRPr lang="fr-FR" dirty="0"/>
          </a:p>
        </p:txBody>
      </p:sp>
      <p:sp>
        <p:nvSpPr>
          <p:cNvPr id="57" name="Espace réservé du texte 8">
            <a:extLst>
              <a:ext uri="{FF2B5EF4-FFF2-40B4-BE49-F238E27FC236}">
                <a16:creationId xmlns:a16="http://schemas.microsoft.com/office/drawing/2014/main" xmlns="" id="{71DE631B-149C-494C-98E9-DCC7FC312574}"/>
              </a:ext>
            </a:extLst>
          </p:cNvPr>
          <p:cNvSpPr>
            <a:spLocks noGrp="1"/>
          </p:cNvSpPr>
          <p:nvPr>
            <p:ph type="body" sz="quarter" idx="62" hasCustomPrompt="1"/>
          </p:nvPr>
        </p:nvSpPr>
        <p:spPr>
          <a:xfrm>
            <a:off x="8834514" y="3053369"/>
            <a:ext cx="658523" cy="153888"/>
          </a:xfrm>
        </p:spPr>
        <p:txBody>
          <a:bodyPr vert="horz" lIns="0" tIns="0" rIns="0" bIns="0" rtlCol="0" anchor="ctr" anchorCtr="0">
            <a:spAutoFit/>
          </a:bodyPr>
          <a:lstStyle>
            <a:lvl1pPr algn="r">
              <a:buFontTx/>
              <a:buNone/>
              <a:defRPr lang="fr-FR" sz="1000" b="1" dirty="0">
                <a:solidFill>
                  <a:schemeClr val="bg1"/>
                </a:solidFill>
              </a:defRPr>
            </a:lvl1pPr>
          </a:lstStyle>
          <a:p>
            <a:pPr marL="0" lvl="0" indent="0" algn="r">
              <a:buFontTx/>
              <a:buNone/>
            </a:pPr>
            <a:r>
              <a:rPr lang="fr-FR" sz="1000" dirty="0" err="1" smtClean="0"/>
              <a:t>p.</a:t>
            </a:r>
            <a:r>
              <a:rPr lang="fr-FR" dirty="0" err="1" smtClean="0"/>
              <a:t>X</a:t>
            </a:r>
            <a:endParaRPr lang="fr-FR" dirty="0"/>
          </a:p>
        </p:txBody>
      </p:sp>
      <p:sp>
        <p:nvSpPr>
          <p:cNvPr id="58" name="Espace réservé du texte 8">
            <a:extLst>
              <a:ext uri="{FF2B5EF4-FFF2-40B4-BE49-F238E27FC236}">
                <a16:creationId xmlns:a16="http://schemas.microsoft.com/office/drawing/2014/main" xmlns="" id="{71DE631B-149C-494C-98E9-DCC7FC312574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8834514" y="3640629"/>
            <a:ext cx="658523" cy="153888"/>
          </a:xfrm>
        </p:spPr>
        <p:txBody>
          <a:bodyPr vert="horz" lIns="0" tIns="0" rIns="0" bIns="0" rtlCol="0" anchor="ctr" anchorCtr="0">
            <a:spAutoFit/>
          </a:bodyPr>
          <a:lstStyle>
            <a:lvl1pPr algn="r">
              <a:buFontTx/>
              <a:buNone/>
              <a:defRPr lang="fr-FR" sz="1000" b="1" dirty="0">
                <a:solidFill>
                  <a:schemeClr val="bg1"/>
                </a:solidFill>
              </a:defRPr>
            </a:lvl1pPr>
          </a:lstStyle>
          <a:p>
            <a:pPr marL="0" lvl="0" indent="0" algn="r">
              <a:buFontTx/>
              <a:buNone/>
            </a:pPr>
            <a:r>
              <a:rPr lang="fr-FR" sz="1000" dirty="0" err="1" smtClean="0"/>
              <a:t>p.</a:t>
            </a:r>
            <a:r>
              <a:rPr lang="fr-FR" dirty="0" err="1" smtClean="0"/>
              <a:t>X</a:t>
            </a:r>
            <a:endParaRPr lang="fr-FR" dirty="0"/>
          </a:p>
        </p:txBody>
      </p:sp>
      <p:sp>
        <p:nvSpPr>
          <p:cNvPr id="59" name="Espace réservé du texte 8">
            <a:extLst>
              <a:ext uri="{FF2B5EF4-FFF2-40B4-BE49-F238E27FC236}">
                <a16:creationId xmlns:a16="http://schemas.microsoft.com/office/drawing/2014/main" xmlns="" id="{71DE631B-149C-494C-98E9-DCC7FC312574}"/>
              </a:ext>
            </a:extLst>
          </p:cNvPr>
          <p:cNvSpPr>
            <a:spLocks noGrp="1"/>
          </p:cNvSpPr>
          <p:nvPr>
            <p:ph type="body" sz="quarter" idx="64" hasCustomPrompt="1"/>
          </p:nvPr>
        </p:nvSpPr>
        <p:spPr>
          <a:xfrm>
            <a:off x="8834514" y="4239627"/>
            <a:ext cx="658523" cy="153888"/>
          </a:xfrm>
        </p:spPr>
        <p:txBody>
          <a:bodyPr vert="horz" lIns="0" tIns="0" rIns="0" bIns="0" rtlCol="0" anchor="ctr" anchorCtr="0">
            <a:spAutoFit/>
          </a:bodyPr>
          <a:lstStyle>
            <a:lvl1pPr algn="r">
              <a:buFontTx/>
              <a:buNone/>
              <a:defRPr lang="fr-FR" sz="1000" b="1" dirty="0">
                <a:solidFill>
                  <a:schemeClr val="bg1"/>
                </a:solidFill>
              </a:defRPr>
            </a:lvl1pPr>
          </a:lstStyle>
          <a:p>
            <a:pPr marL="0" lvl="0" indent="0" algn="r">
              <a:buFontTx/>
              <a:buNone/>
            </a:pPr>
            <a:r>
              <a:rPr lang="fr-FR" sz="1000" dirty="0" err="1" smtClean="0"/>
              <a:t>p.</a:t>
            </a:r>
            <a:r>
              <a:rPr lang="fr-FR" dirty="0" err="1" smtClean="0"/>
              <a:t>X</a:t>
            </a:r>
            <a:endParaRPr lang="fr-FR" dirty="0"/>
          </a:p>
        </p:txBody>
      </p:sp>
      <p:sp>
        <p:nvSpPr>
          <p:cNvPr id="60" name="Espace réservé du texte 8">
            <a:extLst>
              <a:ext uri="{FF2B5EF4-FFF2-40B4-BE49-F238E27FC236}">
                <a16:creationId xmlns:a16="http://schemas.microsoft.com/office/drawing/2014/main" xmlns="" id="{71DE631B-149C-494C-98E9-DCC7FC312574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8834514" y="4806988"/>
            <a:ext cx="658523" cy="153888"/>
          </a:xfrm>
        </p:spPr>
        <p:txBody>
          <a:bodyPr vert="horz" lIns="0" tIns="0" rIns="0" bIns="0" rtlCol="0" anchor="ctr" anchorCtr="0">
            <a:spAutoFit/>
          </a:bodyPr>
          <a:lstStyle>
            <a:lvl1pPr algn="r">
              <a:buFontTx/>
              <a:buNone/>
              <a:defRPr lang="fr-FR" sz="1000" b="1" dirty="0">
                <a:solidFill>
                  <a:schemeClr val="bg1"/>
                </a:solidFill>
              </a:defRPr>
            </a:lvl1pPr>
          </a:lstStyle>
          <a:p>
            <a:pPr marL="0" lvl="0" indent="0" algn="r">
              <a:buFontTx/>
              <a:buNone/>
            </a:pPr>
            <a:r>
              <a:rPr lang="fr-FR" sz="1000" dirty="0" err="1" smtClean="0"/>
              <a:t>p.</a:t>
            </a:r>
            <a:r>
              <a:rPr lang="fr-FR" dirty="0" err="1" smtClean="0"/>
              <a:t>X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20530549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3 Colonnes Fond Blanc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 descr="Une image contenant photo, sombre, lumière, grand&#10;&#10;Description générée automatiquement">
            <a:extLst>
              <a:ext uri="{FF2B5EF4-FFF2-40B4-BE49-F238E27FC236}">
                <a16:creationId xmlns:a16="http://schemas.microsoft.com/office/drawing/2014/main" xmlns="" id="{00DF9681-7768-254C-B962-8FB51777DB2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alphaModFix amt="5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3747541" cy="6858000"/>
          </a:xfrm>
          <a:prstGeom prst="rect">
            <a:avLst/>
          </a:prstGeom>
        </p:spPr>
      </p:pic>
      <p:sp>
        <p:nvSpPr>
          <p:cNvPr id="9" name="Forme libre : forme 12">
            <a:extLst>
              <a:ext uri="{FF2B5EF4-FFF2-40B4-BE49-F238E27FC236}">
                <a16:creationId xmlns:a16="http://schemas.microsoft.com/office/drawing/2014/main" xmlns="" id="{A925156F-F1E5-7A4F-A619-56FCD2CE08CC}"/>
              </a:ext>
            </a:extLst>
          </p:cNvPr>
          <p:cNvSpPr/>
          <p:nvPr userDrawn="1"/>
        </p:nvSpPr>
        <p:spPr>
          <a:xfrm>
            <a:off x="-1" y="6479979"/>
            <a:ext cx="473076" cy="378021"/>
          </a:xfrm>
          <a:custGeom>
            <a:avLst/>
            <a:gdLst>
              <a:gd name="connsiteX0" fmla="*/ 0 w 643218"/>
              <a:gd name="connsiteY0" fmla="*/ 0 h 513976"/>
              <a:gd name="connsiteX1" fmla="*/ 386230 w 643218"/>
              <a:gd name="connsiteY1" fmla="*/ 0 h 513976"/>
              <a:gd name="connsiteX2" fmla="*/ 643218 w 643218"/>
              <a:gd name="connsiteY2" fmla="*/ 256988 h 513976"/>
              <a:gd name="connsiteX3" fmla="*/ 386230 w 643218"/>
              <a:gd name="connsiteY3" fmla="*/ 513976 h 513976"/>
              <a:gd name="connsiteX4" fmla="*/ 0 w 643218"/>
              <a:gd name="connsiteY4" fmla="*/ 513976 h 5139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3218" h="513976">
                <a:moveTo>
                  <a:pt x="0" y="0"/>
                </a:moveTo>
                <a:lnTo>
                  <a:pt x="386230" y="0"/>
                </a:lnTo>
                <a:cubicBezTo>
                  <a:pt x="528161" y="0"/>
                  <a:pt x="643218" y="115057"/>
                  <a:pt x="643218" y="256988"/>
                </a:cubicBezTo>
                <a:cubicBezTo>
                  <a:pt x="643218" y="398919"/>
                  <a:pt x="528161" y="513976"/>
                  <a:pt x="386230" y="513976"/>
                </a:cubicBezTo>
                <a:lnTo>
                  <a:pt x="0" y="513976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10" name="Logo">
            <a:extLst>
              <a:ext uri="{FF2B5EF4-FFF2-40B4-BE49-F238E27FC236}">
                <a16:creationId xmlns:a16="http://schemas.microsoft.com/office/drawing/2014/main" xmlns="" id="{8E5EC97E-430A-C843-9894-D8D98DAA17D8}"/>
              </a:ext>
            </a:extLst>
          </p:cNvPr>
          <p:cNvGrpSpPr/>
          <p:nvPr userDrawn="1"/>
        </p:nvGrpSpPr>
        <p:grpSpPr>
          <a:xfrm>
            <a:off x="11063288" y="6099628"/>
            <a:ext cx="1128712" cy="889000"/>
            <a:chOff x="11063288" y="6099628"/>
            <a:chExt cx="1128712" cy="889000"/>
          </a:xfrm>
        </p:grpSpPr>
        <p:sp>
          <p:nvSpPr>
            <p:cNvPr id="11" name="AutoShape 13" descr="Forme libre 29">
              <a:extLst>
                <a:ext uri="{FF2B5EF4-FFF2-40B4-BE49-F238E27FC236}">
                  <a16:creationId xmlns:a16="http://schemas.microsoft.com/office/drawing/2014/main" xmlns="" id="{0BA81608-B1A9-574D-89C0-F989537BA741}"/>
                </a:ext>
              </a:extLst>
            </p:cNvPr>
            <p:cNvSpPr>
              <a:spLocks/>
            </p:cNvSpPr>
            <p:nvPr/>
          </p:nvSpPr>
          <p:spPr bwMode="auto">
            <a:xfrm>
              <a:off x="11063288" y="6099628"/>
              <a:ext cx="1128712" cy="889000"/>
            </a:xfrm>
            <a:custGeom>
              <a:avLst/>
              <a:gdLst>
                <a:gd name="T0" fmla="*/ 2147483646 w 21600"/>
                <a:gd name="T1" fmla="*/ 2147483646 h 21600"/>
                <a:gd name="T2" fmla="*/ 2147483646 w 21600"/>
                <a:gd name="T3" fmla="*/ 2147483646 h 21600"/>
                <a:gd name="T4" fmla="*/ 2147483646 w 21600"/>
                <a:gd name="T5" fmla="*/ 2147483646 h 21600"/>
                <a:gd name="T6" fmla="*/ 2147483646 w 21600"/>
                <a:gd name="T7" fmla="*/ 2147483646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3829" y="0"/>
                  </a:moveTo>
                  <a:cubicBezTo>
                    <a:pt x="16693" y="0"/>
                    <a:pt x="19353" y="1106"/>
                    <a:pt x="21560" y="3001"/>
                  </a:cubicBezTo>
                  <a:lnTo>
                    <a:pt x="21600" y="3039"/>
                  </a:lnTo>
                  <a:lnTo>
                    <a:pt x="21600" y="21600"/>
                  </a:lnTo>
                  <a:lnTo>
                    <a:pt x="379" y="21600"/>
                  </a:lnTo>
                  <a:lnTo>
                    <a:pt x="281" y="21115"/>
                  </a:lnTo>
                  <a:cubicBezTo>
                    <a:pt x="97" y="19971"/>
                    <a:pt x="0" y="18787"/>
                    <a:pt x="0" y="17573"/>
                  </a:cubicBezTo>
                  <a:cubicBezTo>
                    <a:pt x="0" y="7868"/>
                    <a:pt x="6191" y="0"/>
                    <a:pt x="1382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>
              <a:outerShdw blurRad="204092" dist="29368" dir="13500000" algn="br" rotWithShape="0">
                <a:schemeClr val="accent5">
                  <a:lumMod val="50000"/>
                  <a:alpha val="4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</a:extLst>
          </p:spPr>
          <p:txBody>
            <a:bodyPr lIns="45720" rIns="45720" anchor="ctr"/>
            <a:lstStyle/>
            <a:p>
              <a:endParaRPr lang="fr-FR"/>
            </a:p>
          </p:txBody>
        </p:sp>
        <p:sp>
          <p:nvSpPr>
            <p:cNvPr id="12" name="AutoShape 14" descr="Forme libre 30">
              <a:extLst>
                <a:ext uri="{FF2B5EF4-FFF2-40B4-BE49-F238E27FC236}">
                  <a16:creationId xmlns:a16="http://schemas.microsoft.com/office/drawing/2014/main" xmlns="" id="{8C16A347-1E84-B440-A0A4-EA8CDAFF6B46}"/>
                </a:ext>
              </a:extLst>
            </p:cNvPr>
            <p:cNvSpPr>
              <a:spLocks/>
            </p:cNvSpPr>
            <p:nvPr/>
          </p:nvSpPr>
          <p:spPr bwMode="auto">
            <a:xfrm>
              <a:off x="11080736" y="6160750"/>
              <a:ext cx="1111263" cy="827878"/>
            </a:xfrm>
            <a:custGeom>
              <a:avLst/>
              <a:gdLst>
                <a:gd name="T0" fmla="*/ 2147483646 w 21600"/>
                <a:gd name="T1" fmla="*/ 2147483646 h 21600"/>
                <a:gd name="T2" fmla="*/ 2147483646 w 21600"/>
                <a:gd name="T3" fmla="*/ 2147483646 h 21600"/>
                <a:gd name="T4" fmla="*/ 2147483646 w 21600"/>
                <a:gd name="T5" fmla="*/ 2147483646 h 21600"/>
                <a:gd name="T6" fmla="*/ 2147483646 w 21600"/>
                <a:gd name="T7" fmla="*/ 2147483646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4046" y="0"/>
                  </a:moveTo>
                  <a:cubicBezTo>
                    <a:pt x="16470" y="0"/>
                    <a:pt x="18751" y="825"/>
                    <a:pt x="20741" y="2278"/>
                  </a:cubicBezTo>
                  <a:lnTo>
                    <a:pt x="21600" y="2979"/>
                  </a:lnTo>
                  <a:lnTo>
                    <a:pt x="21600" y="21600"/>
                  </a:lnTo>
                  <a:lnTo>
                    <a:pt x="163" y="21600"/>
                  </a:lnTo>
                  <a:lnTo>
                    <a:pt x="73" y="20800"/>
                  </a:lnTo>
                  <a:cubicBezTo>
                    <a:pt x="25" y="20166"/>
                    <a:pt x="0" y="19522"/>
                    <a:pt x="0" y="18871"/>
                  </a:cubicBezTo>
                  <a:cubicBezTo>
                    <a:pt x="0" y="8449"/>
                    <a:pt x="6288" y="0"/>
                    <a:pt x="1404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fr-FR"/>
            </a:p>
          </p:txBody>
        </p:sp>
        <p:pic>
          <p:nvPicPr>
            <p:cNvPr id="13" name="Google Shape;65;p13">
              <a:extLst>
                <a:ext uri="{FF2B5EF4-FFF2-40B4-BE49-F238E27FC236}">
                  <a16:creationId xmlns:a16="http://schemas.microsoft.com/office/drawing/2014/main" xmlns="" id="{6B9D585E-0349-3D45-91AA-E4A897AC112D}"/>
                </a:ext>
              </a:extLst>
            </p:cNvPr>
            <p:cNvPicPr preferRelativeResize="0">
              <a:picLocks noChangeAspect="1"/>
            </p:cNvPicPr>
            <p:nvPr userDrawn="1"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:asvg="http://schemas.microsoft.com/office/drawing/2016/SVG/main" xmlns="" r:embed="rId4" r:link="rId5"/>
                </a:ext>
              </a:extLst>
            </a:blip>
            <a:srcRect/>
            <a:stretch>
              <a:fillRect/>
            </a:stretch>
          </p:blipFill>
          <p:spPr>
            <a:xfrm>
              <a:off x="11350414" y="6316622"/>
              <a:ext cx="722442" cy="51063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D8DDE7B5-9AEA-C442-A620-94D09B606643}"/>
              </a:ext>
            </a:extLst>
          </p:cNvPr>
          <p:cNvSpPr/>
          <p:nvPr userDrawn="1"/>
        </p:nvSpPr>
        <p:spPr>
          <a:xfrm>
            <a:off x="2254102" y="-2573079"/>
            <a:ext cx="13864856" cy="2573079"/>
          </a:xfrm>
          <a:prstGeom prst="rect">
            <a:avLst/>
          </a:pr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97351947-423C-B24A-B115-10D2BD69BA01}"/>
              </a:ext>
            </a:extLst>
          </p:cNvPr>
          <p:cNvSpPr/>
          <p:nvPr userDrawn="1"/>
        </p:nvSpPr>
        <p:spPr>
          <a:xfrm>
            <a:off x="2254102" y="6885384"/>
            <a:ext cx="13864856" cy="2573079"/>
          </a:xfrm>
          <a:prstGeom prst="rect">
            <a:avLst/>
          </a:pr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BAB94F50-7FF3-C44D-A426-33BC6162A86E}"/>
              </a:ext>
            </a:extLst>
          </p:cNvPr>
          <p:cNvSpPr/>
          <p:nvPr userDrawn="1"/>
        </p:nvSpPr>
        <p:spPr>
          <a:xfrm>
            <a:off x="12192000" y="-659219"/>
            <a:ext cx="3969488" cy="10271052"/>
          </a:xfrm>
          <a:prstGeom prst="rect">
            <a:avLst/>
          </a:pr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540000" y="540000"/>
            <a:ext cx="10847138" cy="1609434"/>
          </a:xfrm>
        </p:spPr>
        <p:txBody>
          <a:bodyPr anchor="ctr">
            <a:normAutofit/>
          </a:bodyPr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contenu 2"/>
          <p:cNvSpPr>
            <a:spLocks noGrp="1" noChangeAspect="1"/>
          </p:cNvSpPr>
          <p:nvPr>
            <p:ph sz="half" idx="1"/>
          </p:nvPr>
        </p:nvSpPr>
        <p:spPr>
          <a:xfrm>
            <a:off x="540006" y="2160000"/>
            <a:ext cx="3597067" cy="4293815"/>
          </a:xfrm>
          <a:ln>
            <a:noFill/>
          </a:ln>
        </p:spPr>
        <p:txBody>
          <a:bodyPr/>
          <a:lstStyle>
            <a:lvl1pPr marL="0" indent="0">
              <a:buClr>
                <a:schemeClr val="accent4"/>
              </a:buClr>
              <a:buFontTx/>
              <a:buNone/>
              <a:defRPr>
                <a:solidFill>
                  <a:schemeClr val="bg1"/>
                </a:solidFill>
              </a:defRPr>
            </a:lvl1pPr>
            <a:lvl2pPr>
              <a:buClr>
                <a:schemeClr val="accent4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4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4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4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contenu 3"/>
          <p:cNvSpPr>
            <a:spLocks noGrp="1" noChangeAspect="1"/>
          </p:cNvSpPr>
          <p:nvPr>
            <p:ph sz="half" idx="2"/>
          </p:nvPr>
        </p:nvSpPr>
        <p:spPr>
          <a:xfrm>
            <a:off x="4466236" y="2160000"/>
            <a:ext cx="3597067" cy="4293815"/>
          </a:xfrm>
        </p:spPr>
        <p:txBody>
          <a:bodyPr/>
          <a:lstStyle>
            <a:lvl1pPr marL="0" indent="0">
              <a:buClr>
                <a:schemeClr val="accent4"/>
              </a:buClr>
              <a:buFontTx/>
              <a:buNone/>
              <a:defRPr>
                <a:solidFill>
                  <a:schemeClr val="bg1"/>
                </a:solidFill>
              </a:defRPr>
            </a:lvl1pPr>
            <a:lvl2pPr>
              <a:buClr>
                <a:schemeClr val="accent4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4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4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4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547687" y="7656810"/>
            <a:ext cx="838200" cy="187027"/>
          </a:xfrm>
        </p:spPr>
        <p:txBody>
          <a:bodyPr/>
          <a:lstStyle/>
          <a:p>
            <a:fld id="{184EC29B-C8F4-D84E-B898-789EC2B53251}" type="datetime1">
              <a:rPr lang="fr-FR" smtClean="0"/>
              <a:t>19/09/2022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1500187" y="7656810"/>
            <a:ext cx="8420100" cy="187027"/>
          </a:xfr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34504" y="6588000"/>
            <a:ext cx="838200" cy="18702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814DB2B-3EFD-4766-A6C9-C9A5E84D2897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9" name="Espace réservé du contenu 3">
            <a:extLst>
              <a:ext uri="{FF2B5EF4-FFF2-40B4-BE49-F238E27FC236}">
                <a16:creationId xmlns:a16="http://schemas.microsoft.com/office/drawing/2014/main" xmlns="" id="{85C3B3AF-AC05-FB4D-8A5A-39F30B8AE25C}"/>
              </a:ext>
            </a:extLst>
          </p:cNvPr>
          <p:cNvSpPr>
            <a:spLocks noGrp="1" noChangeAspect="1"/>
          </p:cNvSpPr>
          <p:nvPr>
            <p:ph sz="half" idx="13"/>
          </p:nvPr>
        </p:nvSpPr>
        <p:spPr>
          <a:xfrm>
            <a:off x="8386346" y="2160000"/>
            <a:ext cx="3597067" cy="4293815"/>
          </a:xfrm>
        </p:spPr>
        <p:txBody>
          <a:bodyPr/>
          <a:lstStyle>
            <a:lvl1pPr marL="0" indent="0">
              <a:buClr>
                <a:schemeClr val="accent4"/>
              </a:buClr>
              <a:buFontTx/>
              <a:buNone/>
              <a:defRPr>
                <a:solidFill>
                  <a:schemeClr val="bg1"/>
                </a:solidFill>
              </a:defRPr>
            </a:lvl1pPr>
            <a:lvl2pPr>
              <a:buClr>
                <a:schemeClr val="accent4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4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4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4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20" name="Espace réservé du texte 28">
            <a:extLst>
              <a:ext uri="{FF2B5EF4-FFF2-40B4-BE49-F238E27FC236}">
                <a16:creationId xmlns:a16="http://schemas.microsoft.com/office/drawing/2014/main" xmlns="" id="{5C52A7F2-25A7-3C4E-89B7-6A7AB37A425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0000" y="180000"/>
            <a:ext cx="1858643" cy="331304"/>
          </a:xfrm>
          <a:solidFill>
            <a:schemeClr val="accent4">
              <a:lumMod val="60000"/>
              <a:lumOff val="40000"/>
            </a:schemeClr>
          </a:solidFill>
        </p:spPr>
        <p:txBody>
          <a:bodyPr lIns="180000" tIns="0" rIns="180000" anchor="ctr" anchorCtr="0">
            <a:normAutofit/>
          </a:bodyPr>
          <a:lstStyle>
            <a:lvl1pPr marL="0" indent="0" algn="l">
              <a:buFontTx/>
              <a:buNone/>
              <a:defRPr sz="1000" b="0" i="0" cap="all" spc="200" normalizeH="0" baseline="0">
                <a:solidFill>
                  <a:schemeClr val="bg1"/>
                </a:solidFill>
                <a:latin typeface="Pole Emploi PRO Light" panose="02000303040000020004" pitchFamily="2" charset="77"/>
              </a:defRPr>
            </a:lvl1pPr>
            <a:lvl2pPr marL="177800" indent="0">
              <a:buFontTx/>
              <a:buNone/>
              <a:defRPr>
                <a:solidFill>
                  <a:schemeClr val="bg1"/>
                </a:solidFill>
              </a:defRPr>
            </a:lvl2pPr>
            <a:lvl3pPr marL="357187" indent="0">
              <a:buFontTx/>
              <a:buNone/>
              <a:defRPr>
                <a:solidFill>
                  <a:schemeClr val="bg1"/>
                </a:solidFill>
              </a:defRPr>
            </a:lvl3pPr>
            <a:lvl4pPr marL="536575" indent="0">
              <a:buFontTx/>
              <a:buNone/>
              <a:defRPr>
                <a:solidFill>
                  <a:schemeClr val="bg1"/>
                </a:solidFill>
              </a:defRPr>
            </a:lvl4pPr>
            <a:lvl5pPr marL="714375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 dirty="0"/>
              <a:t>Titre du chapitre</a:t>
            </a:r>
          </a:p>
        </p:txBody>
      </p:sp>
    </p:spTree>
    <p:extLst>
      <p:ext uri="{BB962C8B-B14F-4D97-AF65-F5344CB8AC3E}">
        <p14:creationId xmlns:p14="http://schemas.microsoft.com/office/powerpoint/2010/main" val="389917360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 descr="Une image contenant photo, sombre, lumière, grand&#10;&#10;Description générée automatiquement">
            <a:extLst>
              <a:ext uri="{FF2B5EF4-FFF2-40B4-BE49-F238E27FC236}">
                <a16:creationId xmlns:a16="http://schemas.microsoft.com/office/drawing/2014/main" xmlns="" id="{44B2DDB3-1A6A-B943-AE5A-2515B32F86E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alphaModFix amt="5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3747541" cy="6858000"/>
          </a:xfrm>
          <a:prstGeom prst="rect">
            <a:avLst/>
          </a:prstGeom>
        </p:spPr>
      </p:pic>
      <p:grpSp>
        <p:nvGrpSpPr>
          <p:cNvPr id="14" name="Logo">
            <a:extLst>
              <a:ext uri="{FF2B5EF4-FFF2-40B4-BE49-F238E27FC236}">
                <a16:creationId xmlns:a16="http://schemas.microsoft.com/office/drawing/2014/main" xmlns="" id="{1C92B5B2-6A21-DC49-B357-96EC899BEFD9}"/>
              </a:ext>
            </a:extLst>
          </p:cNvPr>
          <p:cNvGrpSpPr/>
          <p:nvPr userDrawn="1"/>
        </p:nvGrpSpPr>
        <p:grpSpPr>
          <a:xfrm>
            <a:off x="11063288" y="6099628"/>
            <a:ext cx="1128712" cy="889000"/>
            <a:chOff x="11063288" y="6099628"/>
            <a:chExt cx="1128712" cy="889000"/>
          </a:xfrm>
        </p:grpSpPr>
        <p:sp>
          <p:nvSpPr>
            <p:cNvPr id="18" name="AutoShape 13" descr="Forme libre 29">
              <a:extLst>
                <a:ext uri="{FF2B5EF4-FFF2-40B4-BE49-F238E27FC236}">
                  <a16:creationId xmlns:a16="http://schemas.microsoft.com/office/drawing/2014/main" xmlns="" id="{5BA05636-4827-2940-B30C-997790CDA675}"/>
                </a:ext>
              </a:extLst>
            </p:cNvPr>
            <p:cNvSpPr>
              <a:spLocks/>
            </p:cNvSpPr>
            <p:nvPr/>
          </p:nvSpPr>
          <p:spPr bwMode="auto">
            <a:xfrm>
              <a:off x="11063288" y="6099628"/>
              <a:ext cx="1128712" cy="889000"/>
            </a:xfrm>
            <a:custGeom>
              <a:avLst/>
              <a:gdLst>
                <a:gd name="T0" fmla="*/ 2147483646 w 21600"/>
                <a:gd name="T1" fmla="*/ 2147483646 h 21600"/>
                <a:gd name="T2" fmla="*/ 2147483646 w 21600"/>
                <a:gd name="T3" fmla="*/ 2147483646 h 21600"/>
                <a:gd name="T4" fmla="*/ 2147483646 w 21600"/>
                <a:gd name="T5" fmla="*/ 2147483646 h 21600"/>
                <a:gd name="T6" fmla="*/ 2147483646 w 21600"/>
                <a:gd name="T7" fmla="*/ 2147483646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3829" y="0"/>
                  </a:moveTo>
                  <a:cubicBezTo>
                    <a:pt x="16693" y="0"/>
                    <a:pt x="19353" y="1106"/>
                    <a:pt x="21560" y="3001"/>
                  </a:cubicBezTo>
                  <a:lnTo>
                    <a:pt x="21600" y="3039"/>
                  </a:lnTo>
                  <a:lnTo>
                    <a:pt x="21600" y="21600"/>
                  </a:lnTo>
                  <a:lnTo>
                    <a:pt x="379" y="21600"/>
                  </a:lnTo>
                  <a:lnTo>
                    <a:pt x="281" y="21115"/>
                  </a:lnTo>
                  <a:cubicBezTo>
                    <a:pt x="97" y="19971"/>
                    <a:pt x="0" y="18787"/>
                    <a:pt x="0" y="17573"/>
                  </a:cubicBezTo>
                  <a:cubicBezTo>
                    <a:pt x="0" y="7868"/>
                    <a:pt x="6191" y="0"/>
                    <a:pt x="1382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>
              <a:outerShdw blurRad="204092" dist="29368" dir="13500000" algn="br" rotWithShape="0">
                <a:schemeClr val="accent5">
                  <a:lumMod val="50000"/>
                  <a:alpha val="4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</a:extLst>
          </p:spPr>
          <p:txBody>
            <a:bodyPr lIns="45720" rIns="45720" anchor="ctr"/>
            <a:lstStyle/>
            <a:p>
              <a:endParaRPr lang="fr-FR"/>
            </a:p>
          </p:txBody>
        </p:sp>
        <p:sp>
          <p:nvSpPr>
            <p:cNvPr id="19" name="AutoShape 14" descr="Forme libre 30">
              <a:extLst>
                <a:ext uri="{FF2B5EF4-FFF2-40B4-BE49-F238E27FC236}">
                  <a16:creationId xmlns:a16="http://schemas.microsoft.com/office/drawing/2014/main" xmlns="" id="{185C99B8-CEAA-C846-8DC9-4233A0F0707B}"/>
                </a:ext>
              </a:extLst>
            </p:cNvPr>
            <p:cNvSpPr>
              <a:spLocks/>
            </p:cNvSpPr>
            <p:nvPr/>
          </p:nvSpPr>
          <p:spPr bwMode="auto">
            <a:xfrm>
              <a:off x="11080736" y="6160750"/>
              <a:ext cx="1111263" cy="827878"/>
            </a:xfrm>
            <a:custGeom>
              <a:avLst/>
              <a:gdLst>
                <a:gd name="T0" fmla="*/ 2147483646 w 21600"/>
                <a:gd name="T1" fmla="*/ 2147483646 h 21600"/>
                <a:gd name="T2" fmla="*/ 2147483646 w 21600"/>
                <a:gd name="T3" fmla="*/ 2147483646 h 21600"/>
                <a:gd name="T4" fmla="*/ 2147483646 w 21600"/>
                <a:gd name="T5" fmla="*/ 2147483646 h 21600"/>
                <a:gd name="T6" fmla="*/ 2147483646 w 21600"/>
                <a:gd name="T7" fmla="*/ 2147483646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4046" y="0"/>
                  </a:moveTo>
                  <a:cubicBezTo>
                    <a:pt x="16470" y="0"/>
                    <a:pt x="18751" y="825"/>
                    <a:pt x="20741" y="2278"/>
                  </a:cubicBezTo>
                  <a:lnTo>
                    <a:pt x="21600" y="2979"/>
                  </a:lnTo>
                  <a:lnTo>
                    <a:pt x="21600" y="21600"/>
                  </a:lnTo>
                  <a:lnTo>
                    <a:pt x="163" y="21600"/>
                  </a:lnTo>
                  <a:lnTo>
                    <a:pt x="73" y="20800"/>
                  </a:lnTo>
                  <a:cubicBezTo>
                    <a:pt x="25" y="20166"/>
                    <a:pt x="0" y="19522"/>
                    <a:pt x="0" y="18871"/>
                  </a:cubicBezTo>
                  <a:cubicBezTo>
                    <a:pt x="0" y="8449"/>
                    <a:pt x="6288" y="0"/>
                    <a:pt x="1404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fr-FR"/>
            </a:p>
          </p:txBody>
        </p:sp>
        <p:pic>
          <p:nvPicPr>
            <p:cNvPr id="20" name="Google Shape;65;p13">
              <a:extLst>
                <a:ext uri="{FF2B5EF4-FFF2-40B4-BE49-F238E27FC236}">
                  <a16:creationId xmlns:a16="http://schemas.microsoft.com/office/drawing/2014/main" xmlns="" id="{472D6D57-D19C-1741-869F-A50ABFE96C67}"/>
                </a:ext>
              </a:extLst>
            </p:cNvPr>
            <p:cNvPicPr preferRelativeResize="0">
              <a:picLocks noChangeAspect="1"/>
            </p:cNvPicPr>
            <p:nvPr userDrawn="1"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:asvg="http://schemas.microsoft.com/office/drawing/2016/SVG/main" xmlns="" r:embed="rId4" r:link="rId5"/>
                </a:ext>
              </a:extLst>
            </a:blip>
            <a:srcRect/>
            <a:stretch>
              <a:fillRect/>
            </a:stretch>
          </p:blipFill>
          <p:spPr>
            <a:xfrm>
              <a:off x="11350414" y="6316622"/>
              <a:ext cx="722442" cy="51063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7" name="Forme libre : forme 12">
            <a:extLst>
              <a:ext uri="{FF2B5EF4-FFF2-40B4-BE49-F238E27FC236}">
                <a16:creationId xmlns:a16="http://schemas.microsoft.com/office/drawing/2014/main" xmlns="" id="{42A42BAA-1A26-AF40-BA63-943E0E510297}"/>
              </a:ext>
            </a:extLst>
          </p:cNvPr>
          <p:cNvSpPr/>
          <p:nvPr userDrawn="1"/>
        </p:nvSpPr>
        <p:spPr>
          <a:xfrm>
            <a:off x="-1" y="6479979"/>
            <a:ext cx="473076" cy="378021"/>
          </a:xfrm>
          <a:custGeom>
            <a:avLst/>
            <a:gdLst>
              <a:gd name="connsiteX0" fmla="*/ 0 w 643218"/>
              <a:gd name="connsiteY0" fmla="*/ 0 h 513976"/>
              <a:gd name="connsiteX1" fmla="*/ 386230 w 643218"/>
              <a:gd name="connsiteY1" fmla="*/ 0 h 513976"/>
              <a:gd name="connsiteX2" fmla="*/ 643218 w 643218"/>
              <a:gd name="connsiteY2" fmla="*/ 256988 h 513976"/>
              <a:gd name="connsiteX3" fmla="*/ 386230 w 643218"/>
              <a:gd name="connsiteY3" fmla="*/ 513976 h 513976"/>
              <a:gd name="connsiteX4" fmla="*/ 0 w 643218"/>
              <a:gd name="connsiteY4" fmla="*/ 513976 h 5139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3218" h="513976">
                <a:moveTo>
                  <a:pt x="0" y="0"/>
                </a:moveTo>
                <a:lnTo>
                  <a:pt x="386230" y="0"/>
                </a:lnTo>
                <a:cubicBezTo>
                  <a:pt x="528161" y="0"/>
                  <a:pt x="643218" y="115057"/>
                  <a:pt x="643218" y="256988"/>
                </a:cubicBezTo>
                <a:cubicBezTo>
                  <a:pt x="643218" y="398919"/>
                  <a:pt x="528161" y="513976"/>
                  <a:pt x="386230" y="513976"/>
                </a:cubicBezTo>
                <a:lnTo>
                  <a:pt x="0" y="513976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-291639" y="7626676"/>
            <a:ext cx="838200" cy="187027"/>
          </a:xfrm>
        </p:spPr>
        <p:txBody>
          <a:bodyPr/>
          <a:lstStyle/>
          <a:p>
            <a:fld id="{AF225402-CD42-9C44-9B94-C82B5FF63BCF}" type="datetime1">
              <a:rPr lang="fr-FR" smtClean="0"/>
              <a:t>19/09/2022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660861" y="7626676"/>
            <a:ext cx="8420100" cy="187027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34504" y="6588000"/>
            <a:ext cx="838200" cy="187027"/>
          </a:xfrm>
        </p:spPr>
        <p:txBody>
          <a:bodyPr/>
          <a:lstStyle/>
          <a:p>
            <a:fld id="{C814DB2B-3EFD-4766-A6C9-C9A5E84D2897}" type="slidenum">
              <a:rPr lang="fr-FR" smtClean="0"/>
              <a:t>‹N°›</a:t>
            </a:fld>
            <a:endParaRPr lang="fr-FR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CF624CB7-E18F-164D-832D-825D782EDFF4}"/>
              </a:ext>
            </a:extLst>
          </p:cNvPr>
          <p:cNvSpPr/>
          <p:nvPr userDrawn="1"/>
        </p:nvSpPr>
        <p:spPr>
          <a:xfrm>
            <a:off x="2254102" y="-2573079"/>
            <a:ext cx="13864856" cy="2573079"/>
          </a:xfrm>
          <a:prstGeom prst="rect">
            <a:avLst/>
          </a:pr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27ADFC11-F0C8-5D4F-9301-1ED0FBA90D72}"/>
              </a:ext>
            </a:extLst>
          </p:cNvPr>
          <p:cNvSpPr/>
          <p:nvPr userDrawn="1"/>
        </p:nvSpPr>
        <p:spPr>
          <a:xfrm>
            <a:off x="2254102" y="6885384"/>
            <a:ext cx="13864856" cy="2573079"/>
          </a:xfrm>
          <a:prstGeom prst="rect">
            <a:avLst/>
          </a:pr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xmlns="" id="{C3532303-DCB9-9C44-9F97-D141277811CC}"/>
              </a:ext>
            </a:extLst>
          </p:cNvPr>
          <p:cNvSpPr/>
          <p:nvPr userDrawn="1"/>
        </p:nvSpPr>
        <p:spPr>
          <a:xfrm>
            <a:off x="12192000" y="-659219"/>
            <a:ext cx="3969488" cy="10271052"/>
          </a:xfrm>
          <a:prstGeom prst="rect">
            <a:avLst/>
          </a:pr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514717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 Bleu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Image 17" descr="Une image contenant photo, sombre, lumière, grand&#10;&#10;Description générée automatiquement">
            <a:extLst>
              <a:ext uri="{FF2B5EF4-FFF2-40B4-BE49-F238E27FC236}">
                <a16:creationId xmlns:a16="http://schemas.microsoft.com/office/drawing/2014/main" xmlns="" id="{6D873991-0888-2343-A71D-7CED788B5E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alphaModFix amt="5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3747541" cy="6858000"/>
          </a:xfrm>
          <a:prstGeom prst="rect">
            <a:avLst/>
          </a:prstGeom>
        </p:spPr>
      </p:pic>
      <p:sp>
        <p:nvSpPr>
          <p:cNvPr id="7" name="Forme libre : forme 12">
            <a:extLst>
              <a:ext uri="{FF2B5EF4-FFF2-40B4-BE49-F238E27FC236}">
                <a16:creationId xmlns:a16="http://schemas.microsoft.com/office/drawing/2014/main" xmlns="" id="{42A42BAA-1A26-AF40-BA63-943E0E510297}"/>
              </a:ext>
            </a:extLst>
          </p:cNvPr>
          <p:cNvSpPr/>
          <p:nvPr userDrawn="1"/>
        </p:nvSpPr>
        <p:spPr>
          <a:xfrm>
            <a:off x="-1" y="6479979"/>
            <a:ext cx="473076" cy="378021"/>
          </a:xfrm>
          <a:custGeom>
            <a:avLst/>
            <a:gdLst>
              <a:gd name="connsiteX0" fmla="*/ 0 w 643218"/>
              <a:gd name="connsiteY0" fmla="*/ 0 h 513976"/>
              <a:gd name="connsiteX1" fmla="*/ 386230 w 643218"/>
              <a:gd name="connsiteY1" fmla="*/ 0 h 513976"/>
              <a:gd name="connsiteX2" fmla="*/ 643218 w 643218"/>
              <a:gd name="connsiteY2" fmla="*/ 256988 h 513976"/>
              <a:gd name="connsiteX3" fmla="*/ 386230 w 643218"/>
              <a:gd name="connsiteY3" fmla="*/ 513976 h 513976"/>
              <a:gd name="connsiteX4" fmla="*/ 0 w 643218"/>
              <a:gd name="connsiteY4" fmla="*/ 513976 h 5139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3218" h="513976">
                <a:moveTo>
                  <a:pt x="0" y="0"/>
                </a:moveTo>
                <a:lnTo>
                  <a:pt x="386230" y="0"/>
                </a:lnTo>
                <a:cubicBezTo>
                  <a:pt x="528161" y="0"/>
                  <a:pt x="643218" y="115057"/>
                  <a:pt x="643218" y="256988"/>
                </a:cubicBezTo>
                <a:cubicBezTo>
                  <a:pt x="643218" y="398919"/>
                  <a:pt x="528161" y="513976"/>
                  <a:pt x="386230" y="513976"/>
                </a:cubicBezTo>
                <a:lnTo>
                  <a:pt x="0" y="513976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-291639" y="7626676"/>
            <a:ext cx="838200" cy="187027"/>
          </a:xfrm>
        </p:spPr>
        <p:txBody>
          <a:bodyPr/>
          <a:lstStyle/>
          <a:p>
            <a:fld id="{868DB6B1-1930-024B-A6D7-219AB1973B75}" type="datetime1">
              <a:rPr lang="fr-FR" smtClean="0"/>
              <a:t>19/09/2022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660861" y="7626676"/>
            <a:ext cx="8420100" cy="187027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34504" y="6588000"/>
            <a:ext cx="838200" cy="187027"/>
          </a:xfrm>
        </p:spPr>
        <p:txBody>
          <a:bodyPr/>
          <a:lstStyle/>
          <a:p>
            <a:fld id="{C814DB2B-3EFD-4766-A6C9-C9A5E84D2897}" type="slidenum">
              <a:rPr lang="fr-FR" smtClean="0"/>
              <a:t>‹N°›</a:t>
            </a:fld>
            <a:endParaRPr lang="fr-FR" dirty="0"/>
          </a:p>
        </p:txBody>
      </p:sp>
      <p:grpSp>
        <p:nvGrpSpPr>
          <p:cNvPr id="21" name="Logo">
            <a:extLst>
              <a:ext uri="{FF2B5EF4-FFF2-40B4-BE49-F238E27FC236}">
                <a16:creationId xmlns:a16="http://schemas.microsoft.com/office/drawing/2014/main" xmlns="" id="{1E24928D-C72E-0D4B-B959-2129F15663EB}"/>
              </a:ext>
            </a:extLst>
          </p:cNvPr>
          <p:cNvGrpSpPr/>
          <p:nvPr userDrawn="1"/>
        </p:nvGrpSpPr>
        <p:grpSpPr>
          <a:xfrm>
            <a:off x="11063288" y="6099628"/>
            <a:ext cx="1128712" cy="889000"/>
            <a:chOff x="11063288" y="6099628"/>
            <a:chExt cx="1128712" cy="889000"/>
          </a:xfrm>
        </p:grpSpPr>
        <p:sp>
          <p:nvSpPr>
            <p:cNvPr id="22" name="AutoShape 13" descr="Forme libre 29">
              <a:extLst>
                <a:ext uri="{FF2B5EF4-FFF2-40B4-BE49-F238E27FC236}">
                  <a16:creationId xmlns:a16="http://schemas.microsoft.com/office/drawing/2014/main" xmlns="" id="{71719A7A-1047-E640-812D-944957E10BB9}"/>
                </a:ext>
              </a:extLst>
            </p:cNvPr>
            <p:cNvSpPr>
              <a:spLocks/>
            </p:cNvSpPr>
            <p:nvPr/>
          </p:nvSpPr>
          <p:spPr bwMode="auto">
            <a:xfrm>
              <a:off x="11063288" y="6099628"/>
              <a:ext cx="1128712" cy="889000"/>
            </a:xfrm>
            <a:custGeom>
              <a:avLst/>
              <a:gdLst>
                <a:gd name="T0" fmla="*/ 2147483646 w 21600"/>
                <a:gd name="T1" fmla="*/ 2147483646 h 21600"/>
                <a:gd name="T2" fmla="*/ 2147483646 w 21600"/>
                <a:gd name="T3" fmla="*/ 2147483646 h 21600"/>
                <a:gd name="T4" fmla="*/ 2147483646 w 21600"/>
                <a:gd name="T5" fmla="*/ 2147483646 h 21600"/>
                <a:gd name="T6" fmla="*/ 2147483646 w 21600"/>
                <a:gd name="T7" fmla="*/ 2147483646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3829" y="0"/>
                  </a:moveTo>
                  <a:cubicBezTo>
                    <a:pt x="16693" y="0"/>
                    <a:pt x="19353" y="1106"/>
                    <a:pt x="21560" y="3001"/>
                  </a:cubicBezTo>
                  <a:lnTo>
                    <a:pt x="21600" y="3039"/>
                  </a:lnTo>
                  <a:lnTo>
                    <a:pt x="21600" y="21600"/>
                  </a:lnTo>
                  <a:lnTo>
                    <a:pt x="379" y="21600"/>
                  </a:lnTo>
                  <a:lnTo>
                    <a:pt x="281" y="21115"/>
                  </a:lnTo>
                  <a:cubicBezTo>
                    <a:pt x="97" y="19971"/>
                    <a:pt x="0" y="18787"/>
                    <a:pt x="0" y="17573"/>
                  </a:cubicBezTo>
                  <a:cubicBezTo>
                    <a:pt x="0" y="7868"/>
                    <a:pt x="6191" y="0"/>
                    <a:pt x="1382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204092" dist="29368" dir="13500000" algn="br" rotWithShape="0">
                <a:schemeClr val="tx2">
                  <a:lumMod val="75000"/>
                  <a:alpha val="4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</a:extLst>
          </p:spPr>
          <p:txBody>
            <a:bodyPr lIns="45720" rIns="45720" anchor="ctr"/>
            <a:lstStyle/>
            <a:p>
              <a:endParaRPr lang="fr-FR"/>
            </a:p>
          </p:txBody>
        </p:sp>
        <p:sp>
          <p:nvSpPr>
            <p:cNvPr id="23" name="AutoShape 14" descr="Forme libre 30">
              <a:extLst>
                <a:ext uri="{FF2B5EF4-FFF2-40B4-BE49-F238E27FC236}">
                  <a16:creationId xmlns:a16="http://schemas.microsoft.com/office/drawing/2014/main" xmlns="" id="{09297469-0E98-B04F-A833-DBD67B251BB7}"/>
                </a:ext>
              </a:extLst>
            </p:cNvPr>
            <p:cNvSpPr>
              <a:spLocks/>
            </p:cNvSpPr>
            <p:nvPr/>
          </p:nvSpPr>
          <p:spPr bwMode="auto">
            <a:xfrm>
              <a:off x="11080736" y="6160750"/>
              <a:ext cx="1111263" cy="827878"/>
            </a:xfrm>
            <a:custGeom>
              <a:avLst/>
              <a:gdLst>
                <a:gd name="T0" fmla="*/ 2147483646 w 21600"/>
                <a:gd name="T1" fmla="*/ 2147483646 h 21600"/>
                <a:gd name="T2" fmla="*/ 2147483646 w 21600"/>
                <a:gd name="T3" fmla="*/ 2147483646 h 21600"/>
                <a:gd name="T4" fmla="*/ 2147483646 w 21600"/>
                <a:gd name="T5" fmla="*/ 2147483646 h 21600"/>
                <a:gd name="T6" fmla="*/ 2147483646 w 21600"/>
                <a:gd name="T7" fmla="*/ 2147483646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4046" y="0"/>
                  </a:moveTo>
                  <a:cubicBezTo>
                    <a:pt x="16470" y="0"/>
                    <a:pt x="18751" y="825"/>
                    <a:pt x="20741" y="2278"/>
                  </a:cubicBezTo>
                  <a:lnTo>
                    <a:pt x="21600" y="2979"/>
                  </a:lnTo>
                  <a:lnTo>
                    <a:pt x="21600" y="21600"/>
                  </a:lnTo>
                  <a:lnTo>
                    <a:pt x="163" y="21600"/>
                  </a:lnTo>
                  <a:lnTo>
                    <a:pt x="73" y="20800"/>
                  </a:lnTo>
                  <a:cubicBezTo>
                    <a:pt x="25" y="20166"/>
                    <a:pt x="0" y="19522"/>
                    <a:pt x="0" y="18871"/>
                  </a:cubicBezTo>
                  <a:cubicBezTo>
                    <a:pt x="0" y="8449"/>
                    <a:pt x="6288" y="0"/>
                    <a:pt x="1404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fr-FR"/>
            </a:p>
          </p:txBody>
        </p:sp>
        <p:pic>
          <p:nvPicPr>
            <p:cNvPr id="24" name="Google Shape;65;p13">
              <a:extLst>
                <a:ext uri="{FF2B5EF4-FFF2-40B4-BE49-F238E27FC236}">
                  <a16:creationId xmlns:a16="http://schemas.microsoft.com/office/drawing/2014/main" xmlns="" id="{1F58BA91-58C3-D346-A535-897ABFEF8608}"/>
                </a:ext>
              </a:extLst>
            </p:cNvPr>
            <p:cNvPicPr preferRelativeResize="0">
              <a:picLocks noChangeAspect="1"/>
            </p:cNvPicPr>
            <p:nvPr userDrawn="1"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:asvg="http://schemas.microsoft.com/office/drawing/2016/SVG/main" xmlns="" r:embed="rId4" r:link="rId5"/>
                </a:ext>
              </a:extLst>
            </a:blip>
            <a:srcRect/>
            <a:stretch>
              <a:fillRect/>
            </a:stretch>
          </p:blipFill>
          <p:spPr>
            <a:xfrm>
              <a:off x="11350414" y="6316622"/>
              <a:ext cx="722442" cy="51063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CF624CB7-E18F-164D-832D-825D782EDFF4}"/>
              </a:ext>
            </a:extLst>
          </p:cNvPr>
          <p:cNvSpPr/>
          <p:nvPr userDrawn="1"/>
        </p:nvSpPr>
        <p:spPr>
          <a:xfrm>
            <a:off x="2254102" y="-2573079"/>
            <a:ext cx="13864856" cy="2573079"/>
          </a:xfrm>
          <a:prstGeom prst="rect">
            <a:avLst/>
          </a:pr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27ADFC11-F0C8-5D4F-9301-1ED0FBA90D72}"/>
              </a:ext>
            </a:extLst>
          </p:cNvPr>
          <p:cNvSpPr/>
          <p:nvPr userDrawn="1"/>
        </p:nvSpPr>
        <p:spPr>
          <a:xfrm>
            <a:off x="2254102" y="6885384"/>
            <a:ext cx="13864856" cy="2573079"/>
          </a:xfrm>
          <a:prstGeom prst="rect">
            <a:avLst/>
          </a:pr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xmlns="" id="{C3532303-DCB9-9C44-9F97-D141277811CC}"/>
              </a:ext>
            </a:extLst>
          </p:cNvPr>
          <p:cNvSpPr/>
          <p:nvPr userDrawn="1"/>
        </p:nvSpPr>
        <p:spPr>
          <a:xfrm>
            <a:off x="12192000" y="-659219"/>
            <a:ext cx="3969488" cy="10271052"/>
          </a:xfrm>
          <a:prstGeom prst="rect">
            <a:avLst/>
          </a:pr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551765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ide Bleu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Image 17" descr="Une image contenant photo, sombre, lumière, grand&#10;&#10;Description générée automatiquement">
            <a:extLst>
              <a:ext uri="{FF2B5EF4-FFF2-40B4-BE49-F238E27FC236}">
                <a16:creationId xmlns:a16="http://schemas.microsoft.com/office/drawing/2014/main" xmlns="" id="{6D873991-0888-2343-A71D-7CED788B5E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alphaModFix amt="5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3747541" cy="6858000"/>
          </a:xfrm>
          <a:prstGeom prst="rect">
            <a:avLst/>
          </a:prstGeom>
        </p:spPr>
      </p:pic>
      <p:sp>
        <p:nvSpPr>
          <p:cNvPr id="7" name="Forme libre : forme 12">
            <a:extLst>
              <a:ext uri="{FF2B5EF4-FFF2-40B4-BE49-F238E27FC236}">
                <a16:creationId xmlns:a16="http://schemas.microsoft.com/office/drawing/2014/main" xmlns="" id="{42A42BAA-1A26-AF40-BA63-943E0E510297}"/>
              </a:ext>
            </a:extLst>
          </p:cNvPr>
          <p:cNvSpPr/>
          <p:nvPr userDrawn="1"/>
        </p:nvSpPr>
        <p:spPr>
          <a:xfrm>
            <a:off x="-1" y="6479979"/>
            <a:ext cx="473076" cy="378021"/>
          </a:xfrm>
          <a:custGeom>
            <a:avLst/>
            <a:gdLst>
              <a:gd name="connsiteX0" fmla="*/ 0 w 643218"/>
              <a:gd name="connsiteY0" fmla="*/ 0 h 513976"/>
              <a:gd name="connsiteX1" fmla="*/ 386230 w 643218"/>
              <a:gd name="connsiteY1" fmla="*/ 0 h 513976"/>
              <a:gd name="connsiteX2" fmla="*/ 643218 w 643218"/>
              <a:gd name="connsiteY2" fmla="*/ 256988 h 513976"/>
              <a:gd name="connsiteX3" fmla="*/ 386230 w 643218"/>
              <a:gd name="connsiteY3" fmla="*/ 513976 h 513976"/>
              <a:gd name="connsiteX4" fmla="*/ 0 w 643218"/>
              <a:gd name="connsiteY4" fmla="*/ 513976 h 5139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3218" h="513976">
                <a:moveTo>
                  <a:pt x="0" y="0"/>
                </a:moveTo>
                <a:lnTo>
                  <a:pt x="386230" y="0"/>
                </a:lnTo>
                <a:cubicBezTo>
                  <a:pt x="528161" y="0"/>
                  <a:pt x="643218" y="115057"/>
                  <a:pt x="643218" y="256988"/>
                </a:cubicBezTo>
                <a:cubicBezTo>
                  <a:pt x="643218" y="398919"/>
                  <a:pt x="528161" y="513976"/>
                  <a:pt x="386230" y="513976"/>
                </a:cubicBezTo>
                <a:lnTo>
                  <a:pt x="0" y="513976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-291639" y="7626676"/>
            <a:ext cx="838200" cy="187027"/>
          </a:xfrm>
        </p:spPr>
        <p:txBody>
          <a:bodyPr/>
          <a:lstStyle/>
          <a:p>
            <a:fld id="{868DB6B1-1930-024B-A6D7-219AB1973B75}" type="datetime1">
              <a:rPr lang="fr-FR" smtClean="0"/>
              <a:t>19/09/2022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660861" y="7626676"/>
            <a:ext cx="8420100" cy="187027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34504" y="6588000"/>
            <a:ext cx="838200" cy="187027"/>
          </a:xfrm>
        </p:spPr>
        <p:txBody>
          <a:bodyPr/>
          <a:lstStyle/>
          <a:p>
            <a:fld id="{C814DB2B-3EFD-4766-A6C9-C9A5E84D2897}" type="slidenum">
              <a:rPr lang="fr-FR" smtClean="0"/>
              <a:t>‹N°›</a:t>
            </a:fld>
            <a:endParaRPr lang="fr-FR" dirty="0"/>
          </a:p>
        </p:txBody>
      </p:sp>
      <p:grpSp>
        <p:nvGrpSpPr>
          <p:cNvPr id="21" name="Logo">
            <a:extLst>
              <a:ext uri="{FF2B5EF4-FFF2-40B4-BE49-F238E27FC236}">
                <a16:creationId xmlns:a16="http://schemas.microsoft.com/office/drawing/2014/main" xmlns="" id="{1E24928D-C72E-0D4B-B959-2129F15663EB}"/>
              </a:ext>
            </a:extLst>
          </p:cNvPr>
          <p:cNvGrpSpPr/>
          <p:nvPr userDrawn="1"/>
        </p:nvGrpSpPr>
        <p:grpSpPr>
          <a:xfrm>
            <a:off x="11063288" y="6099628"/>
            <a:ext cx="1128712" cy="889000"/>
            <a:chOff x="11063288" y="6099628"/>
            <a:chExt cx="1128712" cy="889000"/>
          </a:xfrm>
        </p:grpSpPr>
        <p:sp>
          <p:nvSpPr>
            <p:cNvPr id="22" name="AutoShape 13" descr="Forme libre 29">
              <a:extLst>
                <a:ext uri="{FF2B5EF4-FFF2-40B4-BE49-F238E27FC236}">
                  <a16:creationId xmlns:a16="http://schemas.microsoft.com/office/drawing/2014/main" xmlns="" id="{71719A7A-1047-E640-812D-944957E10BB9}"/>
                </a:ext>
              </a:extLst>
            </p:cNvPr>
            <p:cNvSpPr>
              <a:spLocks/>
            </p:cNvSpPr>
            <p:nvPr/>
          </p:nvSpPr>
          <p:spPr bwMode="auto">
            <a:xfrm>
              <a:off x="11063288" y="6099628"/>
              <a:ext cx="1128712" cy="889000"/>
            </a:xfrm>
            <a:custGeom>
              <a:avLst/>
              <a:gdLst>
                <a:gd name="T0" fmla="*/ 2147483646 w 21600"/>
                <a:gd name="T1" fmla="*/ 2147483646 h 21600"/>
                <a:gd name="T2" fmla="*/ 2147483646 w 21600"/>
                <a:gd name="T3" fmla="*/ 2147483646 h 21600"/>
                <a:gd name="T4" fmla="*/ 2147483646 w 21600"/>
                <a:gd name="T5" fmla="*/ 2147483646 h 21600"/>
                <a:gd name="T6" fmla="*/ 2147483646 w 21600"/>
                <a:gd name="T7" fmla="*/ 2147483646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3829" y="0"/>
                  </a:moveTo>
                  <a:cubicBezTo>
                    <a:pt x="16693" y="0"/>
                    <a:pt x="19353" y="1106"/>
                    <a:pt x="21560" y="3001"/>
                  </a:cubicBezTo>
                  <a:lnTo>
                    <a:pt x="21600" y="3039"/>
                  </a:lnTo>
                  <a:lnTo>
                    <a:pt x="21600" y="21600"/>
                  </a:lnTo>
                  <a:lnTo>
                    <a:pt x="379" y="21600"/>
                  </a:lnTo>
                  <a:lnTo>
                    <a:pt x="281" y="21115"/>
                  </a:lnTo>
                  <a:cubicBezTo>
                    <a:pt x="97" y="19971"/>
                    <a:pt x="0" y="18787"/>
                    <a:pt x="0" y="17573"/>
                  </a:cubicBezTo>
                  <a:cubicBezTo>
                    <a:pt x="0" y="7868"/>
                    <a:pt x="6191" y="0"/>
                    <a:pt x="1382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>
              <a:outerShdw blurRad="204092" dist="29368" dir="13500000" algn="br" rotWithShape="0">
                <a:schemeClr val="accent5">
                  <a:lumMod val="50000"/>
                  <a:alpha val="4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</a:extLst>
          </p:spPr>
          <p:txBody>
            <a:bodyPr lIns="45720" rIns="45720" anchor="ctr"/>
            <a:lstStyle/>
            <a:p>
              <a:endParaRPr lang="fr-FR"/>
            </a:p>
          </p:txBody>
        </p:sp>
        <p:sp>
          <p:nvSpPr>
            <p:cNvPr id="23" name="AutoShape 14" descr="Forme libre 30">
              <a:extLst>
                <a:ext uri="{FF2B5EF4-FFF2-40B4-BE49-F238E27FC236}">
                  <a16:creationId xmlns:a16="http://schemas.microsoft.com/office/drawing/2014/main" xmlns="" id="{09297469-0E98-B04F-A833-DBD67B251BB7}"/>
                </a:ext>
              </a:extLst>
            </p:cNvPr>
            <p:cNvSpPr>
              <a:spLocks/>
            </p:cNvSpPr>
            <p:nvPr/>
          </p:nvSpPr>
          <p:spPr bwMode="auto">
            <a:xfrm>
              <a:off x="11080736" y="6160750"/>
              <a:ext cx="1111263" cy="827878"/>
            </a:xfrm>
            <a:custGeom>
              <a:avLst/>
              <a:gdLst>
                <a:gd name="T0" fmla="*/ 2147483646 w 21600"/>
                <a:gd name="T1" fmla="*/ 2147483646 h 21600"/>
                <a:gd name="T2" fmla="*/ 2147483646 w 21600"/>
                <a:gd name="T3" fmla="*/ 2147483646 h 21600"/>
                <a:gd name="T4" fmla="*/ 2147483646 w 21600"/>
                <a:gd name="T5" fmla="*/ 2147483646 h 21600"/>
                <a:gd name="T6" fmla="*/ 2147483646 w 21600"/>
                <a:gd name="T7" fmla="*/ 2147483646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4046" y="0"/>
                  </a:moveTo>
                  <a:cubicBezTo>
                    <a:pt x="16470" y="0"/>
                    <a:pt x="18751" y="825"/>
                    <a:pt x="20741" y="2278"/>
                  </a:cubicBezTo>
                  <a:lnTo>
                    <a:pt x="21600" y="2979"/>
                  </a:lnTo>
                  <a:lnTo>
                    <a:pt x="21600" y="21600"/>
                  </a:lnTo>
                  <a:lnTo>
                    <a:pt x="163" y="21600"/>
                  </a:lnTo>
                  <a:lnTo>
                    <a:pt x="73" y="20800"/>
                  </a:lnTo>
                  <a:cubicBezTo>
                    <a:pt x="25" y="20166"/>
                    <a:pt x="0" y="19522"/>
                    <a:pt x="0" y="18871"/>
                  </a:cubicBezTo>
                  <a:cubicBezTo>
                    <a:pt x="0" y="8449"/>
                    <a:pt x="6288" y="0"/>
                    <a:pt x="1404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fr-FR"/>
            </a:p>
          </p:txBody>
        </p:sp>
        <p:pic>
          <p:nvPicPr>
            <p:cNvPr id="24" name="Google Shape;65;p13">
              <a:extLst>
                <a:ext uri="{FF2B5EF4-FFF2-40B4-BE49-F238E27FC236}">
                  <a16:creationId xmlns:a16="http://schemas.microsoft.com/office/drawing/2014/main" xmlns="" id="{1F58BA91-58C3-D346-A535-897ABFEF8608}"/>
                </a:ext>
              </a:extLst>
            </p:cNvPr>
            <p:cNvPicPr preferRelativeResize="0">
              <a:picLocks noChangeAspect="1"/>
            </p:cNvPicPr>
            <p:nvPr userDrawn="1"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:asvg="http://schemas.microsoft.com/office/drawing/2016/SVG/main" xmlns="" r:embed="rId4" r:link="rId5"/>
                </a:ext>
              </a:extLst>
            </a:blip>
            <a:srcRect/>
            <a:stretch>
              <a:fillRect/>
            </a:stretch>
          </p:blipFill>
          <p:spPr>
            <a:xfrm>
              <a:off x="11350414" y="6316622"/>
              <a:ext cx="722442" cy="51063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CF624CB7-E18F-164D-832D-825D782EDFF4}"/>
              </a:ext>
            </a:extLst>
          </p:cNvPr>
          <p:cNvSpPr/>
          <p:nvPr userDrawn="1"/>
        </p:nvSpPr>
        <p:spPr>
          <a:xfrm>
            <a:off x="2254102" y="-2573079"/>
            <a:ext cx="13864856" cy="2573079"/>
          </a:xfrm>
          <a:prstGeom prst="rect">
            <a:avLst/>
          </a:pr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27ADFC11-F0C8-5D4F-9301-1ED0FBA90D72}"/>
              </a:ext>
            </a:extLst>
          </p:cNvPr>
          <p:cNvSpPr/>
          <p:nvPr userDrawn="1"/>
        </p:nvSpPr>
        <p:spPr>
          <a:xfrm>
            <a:off x="2254102" y="6885384"/>
            <a:ext cx="13864856" cy="2573079"/>
          </a:xfrm>
          <a:prstGeom prst="rect">
            <a:avLst/>
          </a:pr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xmlns="" id="{C3532303-DCB9-9C44-9F97-D141277811CC}"/>
              </a:ext>
            </a:extLst>
          </p:cNvPr>
          <p:cNvSpPr/>
          <p:nvPr userDrawn="1"/>
        </p:nvSpPr>
        <p:spPr>
          <a:xfrm>
            <a:off x="12192000" y="-659219"/>
            <a:ext cx="3969488" cy="10271052"/>
          </a:xfrm>
          <a:prstGeom prst="rect">
            <a:avLst/>
          </a:pr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068739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lement graphique">
    <p:bg>
      <p:bgPr>
        <a:solidFill>
          <a:schemeClr val="accent5">
            <a:lumMod val="20000"/>
            <a:lumOff val="80000"/>
            <a:alpha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>
            <a:extLst>
              <a:ext uri="{FF2B5EF4-FFF2-40B4-BE49-F238E27FC236}">
                <a16:creationId xmlns:a16="http://schemas.microsoft.com/office/drawing/2014/main" xmlns="" id="{BF2DD189-E20E-9547-8BE9-5A9BB275D1D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duotone>
              <a:schemeClr val="accent4">
                <a:shade val="45000"/>
                <a:satMod val="135000"/>
              </a:schemeClr>
              <a:prstClr val="white"/>
            </a:duotone>
            <a:lum bright="-5000" contrast="5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13351" y="3585824"/>
            <a:ext cx="278578" cy="175944"/>
          </a:xfrm>
          <a:prstGeom prst="rect">
            <a:avLst/>
          </a:prstGeom>
          <a:noFill/>
        </p:spPr>
      </p:pic>
      <p:pic>
        <p:nvPicPr>
          <p:cNvPr id="9" name="Pointeur">
            <a:extLst>
              <a:ext uri="{FF2B5EF4-FFF2-40B4-BE49-F238E27FC236}">
                <a16:creationId xmlns:a16="http://schemas.microsoft.com/office/drawing/2014/main" xmlns="" id="{7FAEA26D-FC00-E945-B2A0-B449C5332BF6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 flipH="1">
            <a:off x="1078656" y="3336146"/>
            <a:ext cx="528529" cy="528529"/>
          </a:xfrm>
          <a:prstGeom prst="rect">
            <a:avLst/>
          </a:prstGeom>
        </p:spPr>
      </p:pic>
      <p:pic>
        <p:nvPicPr>
          <p:cNvPr id="11" name="Fleche">
            <a:extLst>
              <a:ext uri="{FF2B5EF4-FFF2-40B4-BE49-F238E27FC236}">
                <a16:creationId xmlns:a16="http://schemas.microsoft.com/office/drawing/2014/main" xmlns="" id="{E8EFB257-D3E3-3D4A-B185-86FD02A655D3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 rot="-5400000">
            <a:off x="451448" y="3511939"/>
            <a:ext cx="274534" cy="271770"/>
          </a:xfrm>
          <a:prstGeom prst="rect">
            <a:avLst/>
          </a:prstGeom>
        </p:spPr>
      </p:pic>
      <p:pic>
        <p:nvPicPr>
          <p:cNvPr id="12" name="Bulle">
            <a:extLst>
              <a:ext uri="{FF2B5EF4-FFF2-40B4-BE49-F238E27FC236}">
                <a16:creationId xmlns:a16="http://schemas.microsoft.com/office/drawing/2014/main" xmlns="" id="{503FAB8E-CFF4-8A42-B69A-8353586ED342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email">
            <a:alphaModFix/>
            <a:duotone>
              <a:prstClr val="black"/>
              <a:schemeClr val="accent6">
                <a:tint val="45000"/>
                <a:satMod val="400000"/>
              </a:schemeClr>
            </a:duotone>
            <a:lum bright="-5000" contrast="5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07042" y="2916171"/>
            <a:ext cx="1295227" cy="1218283"/>
          </a:xfrm>
          <a:prstGeom prst="rect">
            <a:avLst/>
          </a:prstGeom>
        </p:spPr>
      </p:pic>
      <p:pic>
        <p:nvPicPr>
          <p:cNvPr id="14" name="Ordinateur" descr="Une image contenant texte, portable, ordinateur, moniteur&#10;&#10;Description générée automatiquement">
            <a:extLst>
              <a:ext uri="{FF2B5EF4-FFF2-40B4-BE49-F238E27FC236}">
                <a16:creationId xmlns:a16="http://schemas.microsoft.com/office/drawing/2014/main" xmlns="" id="{F0700FEE-9950-564E-BE90-229176929D1D}"/>
              </a:ext>
            </a:extLst>
          </p:cNvPr>
          <p:cNvPicPr>
            <a:picLocks noChangeAspect="1"/>
          </p:cNvPicPr>
          <p:nvPr userDrawn="1"/>
        </p:nvPicPr>
        <p:blipFill>
          <a:blip r:embed="rId8" r:link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055548" y="1617282"/>
            <a:ext cx="7136452" cy="4465549"/>
          </a:xfrm>
          <a:prstGeom prst="rect">
            <a:avLst/>
          </a:prstGeom>
        </p:spPr>
      </p:pic>
      <p:sp>
        <p:nvSpPr>
          <p:cNvPr id="16" name="ZoneTexte 15">
            <a:extLst>
              <a:ext uri="{FF2B5EF4-FFF2-40B4-BE49-F238E27FC236}">
                <a16:creationId xmlns:a16="http://schemas.microsoft.com/office/drawing/2014/main" xmlns="" id="{F9E83B45-AE9B-DD48-8600-9FB233EA5637}"/>
              </a:ext>
            </a:extLst>
          </p:cNvPr>
          <p:cNvSpPr txBox="1"/>
          <p:nvPr userDrawn="1"/>
        </p:nvSpPr>
        <p:spPr>
          <a:xfrm>
            <a:off x="7030164" y="1103623"/>
            <a:ext cx="31822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/>
              <a:t>Vous pouvez Insérer une image derrière l’ordi, l’écran est en transparence</a:t>
            </a:r>
          </a:p>
        </p:txBody>
      </p:sp>
      <p:pic>
        <p:nvPicPr>
          <p:cNvPr id="19" name="Image 18">
            <a:extLst>
              <a:ext uri="{FF2B5EF4-FFF2-40B4-BE49-F238E27FC236}">
                <a16:creationId xmlns:a16="http://schemas.microsoft.com/office/drawing/2014/main" xmlns="" id="{8C5FB147-5DAF-E845-8881-9DC9F17BD8CB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email">
            <a:duotone>
              <a:schemeClr val="accent4">
                <a:shade val="45000"/>
                <a:satMod val="135000"/>
              </a:schemeClr>
              <a:prstClr val="white"/>
            </a:duotone>
            <a:lum bright="-5000" contrast="5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89668" y="3421199"/>
            <a:ext cx="482600" cy="304800"/>
          </a:xfrm>
          <a:prstGeom prst="rect">
            <a:avLst/>
          </a:prstGeom>
        </p:spPr>
      </p:pic>
      <p:grpSp>
        <p:nvGrpSpPr>
          <p:cNvPr id="23" name="Bullet Point">
            <a:extLst>
              <a:ext uri="{FF2B5EF4-FFF2-40B4-BE49-F238E27FC236}">
                <a16:creationId xmlns:a16="http://schemas.microsoft.com/office/drawing/2014/main" xmlns="" id="{EC58E7D1-C4B5-9A4D-A0C4-85C36CC70541}"/>
              </a:ext>
            </a:extLst>
          </p:cNvPr>
          <p:cNvGrpSpPr/>
          <p:nvPr userDrawn="1"/>
        </p:nvGrpSpPr>
        <p:grpSpPr>
          <a:xfrm>
            <a:off x="1873720" y="3556931"/>
            <a:ext cx="265605" cy="265605"/>
            <a:chOff x="2166891" y="1845770"/>
            <a:chExt cx="265605" cy="265605"/>
          </a:xfrm>
        </p:grpSpPr>
        <p:sp>
          <p:nvSpPr>
            <p:cNvPr id="24" name="Ellipse 23">
              <a:extLst>
                <a:ext uri="{FF2B5EF4-FFF2-40B4-BE49-F238E27FC236}">
                  <a16:creationId xmlns:a16="http://schemas.microsoft.com/office/drawing/2014/main" xmlns="" id="{34767C5A-2635-F849-8108-9296A476EAC6}"/>
                </a:ext>
              </a:extLst>
            </p:cNvPr>
            <p:cNvSpPr>
              <a:spLocks noChangeAspect="1"/>
            </p:cNvSpPr>
            <p:nvPr userDrawn="1"/>
          </p:nvSpPr>
          <p:spPr>
            <a:xfrm>
              <a:off x="2227693" y="1906572"/>
              <a:ext cx="144000" cy="144000"/>
            </a:xfrm>
            <a:prstGeom prst="ellipse">
              <a:avLst/>
            </a:prstGeom>
            <a:solidFill>
              <a:srgbClr val="FF938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5" name="Ellipse 24">
              <a:extLst>
                <a:ext uri="{FF2B5EF4-FFF2-40B4-BE49-F238E27FC236}">
                  <a16:creationId xmlns:a16="http://schemas.microsoft.com/office/drawing/2014/main" xmlns="" id="{DE319954-292E-CA46-9673-478FC1060DA0}"/>
                </a:ext>
              </a:extLst>
            </p:cNvPr>
            <p:cNvSpPr>
              <a:spLocks noChangeAspect="1"/>
            </p:cNvSpPr>
            <p:nvPr userDrawn="1"/>
          </p:nvSpPr>
          <p:spPr>
            <a:xfrm>
              <a:off x="2166891" y="1845770"/>
              <a:ext cx="265605" cy="265605"/>
            </a:xfrm>
            <a:prstGeom prst="ellipse">
              <a:avLst/>
            </a:prstGeom>
            <a:noFill/>
            <a:ln>
              <a:solidFill>
                <a:srgbClr val="FF938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361497375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lement graphique">
    <p:bg>
      <p:bgPr>
        <a:solidFill>
          <a:schemeClr val="accent5">
            <a:lumMod val="20000"/>
            <a:lumOff val="80000"/>
            <a:alpha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2" name="Illustration">
            <a:extLst>
              <a:ext uri="{FF2B5EF4-FFF2-40B4-BE49-F238E27FC236}">
                <a16:creationId xmlns:a16="http://schemas.microsoft.com/office/drawing/2014/main" xmlns="" id="{B0A68F2D-B2AD-D748-8E1F-8F86FA5AA8EC}"/>
              </a:ext>
            </a:extLst>
          </p:cNvPr>
          <p:cNvGrpSpPr/>
          <p:nvPr/>
        </p:nvGrpSpPr>
        <p:grpSpPr>
          <a:xfrm>
            <a:off x="427743" y="3398853"/>
            <a:ext cx="2292939" cy="2654261"/>
            <a:chOff x="427743" y="3398853"/>
            <a:chExt cx="2292939" cy="2654261"/>
          </a:xfrm>
        </p:grpSpPr>
        <p:sp>
          <p:nvSpPr>
            <p:cNvPr id="333" name="Forme libre 332">
              <a:extLst>
                <a:ext uri="{FF2B5EF4-FFF2-40B4-BE49-F238E27FC236}">
                  <a16:creationId xmlns:a16="http://schemas.microsoft.com/office/drawing/2014/main" xmlns="" id="{DE862071-18B7-B247-A3B4-83E5610CA1B1}"/>
                </a:ext>
              </a:extLst>
            </p:cNvPr>
            <p:cNvSpPr/>
            <p:nvPr/>
          </p:nvSpPr>
          <p:spPr>
            <a:xfrm>
              <a:off x="698147" y="3586513"/>
              <a:ext cx="129329" cy="176401"/>
            </a:xfrm>
            <a:custGeom>
              <a:avLst/>
              <a:gdLst>
                <a:gd name="connsiteX0" fmla="*/ 129330 w 129329"/>
                <a:gd name="connsiteY0" fmla="*/ 74105 h 176401"/>
                <a:gd name="connsiteX1" fmla="*/ 107573 w 129329"/>
                <a:gd name="connsiteY1" fmla="*/ 176402 h 176401"/>
                <a:gd name="connsiteX2" fmla="*/ 0 w 129329"/>
                <a:gd name="connsiteY2" fmla="*/ 146599 h 176401"/>
                <a:gd name="connsiteX3" fmla="*/ 70507 w 129329"/>
                <a:gd name="connsiteY3" fmla="*/ 0 h 1764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9329" h="176401">
                  <a:moveTo>
                    <a:pt x="129330" y="74105"/>
                  </a:moveTo>
                  <a:lnTo>
                    <a:pt x="107573" y="176402"/>
                  </a:lnTo>
                  <a:lnTo>
                    <a:pt x="0" y="146599"/>
                  </a:lnTo>
                  <a:lnTo>
                    <a:pt x="70507" y="0"/>
                  </a:lnTo>
                  <a:close/>
                </a:path>
              </a:pathLst>
            </a:custGeom>
            <a:solidFill>
              <a:srgbClr val="F4A086"/>
            </a:solidFill>
            <a:ln w="40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334" name="Forme libre 333">
              <a:extLst>
                <a:ext uri="{FF2B5EF4-FFF2-40B4-BE49-F238E27FC236}">
                  <a16:creationId xmlns:a16="http://schemas.microsoft.com/office/drawing/2014/main" xmlns="" id="{C47A5802-CAE8-E541-95DE-8C458725001E}"/>
                </a:ext>
              </a:extLst>
            </p:cNvPr>
            <p:cNvSpPr/>
            <p:nvPr/>
          </p:nvSpPr>
          <p:spPr>
            <a:xfrm>
              <a:off x="767917" y="3456427"/>
              <a:ext cx="173981" cy="236637"/>
            </a:xfrm>
            <a:custGeom>
              <a:avLst/>
              <a:gdLst>
                <a:gd name="connsiteX0" fmla="*/ 86151 w 173981"/>
                <a:gd name="connsiteY0" fmla="*/ 232786 h 236637"/>
                <a:gd name="connsiteX1" fmla="*/ 117979 w 173981"/>
                <a:gd name="connsiteY1" fmla="*/ 235202 h 236637"/>
                <a:gd name="connsiteX2" fmla="*/ 173982 w 173981"/>
                <a:gd name="connsiteY2" fmla="*/ 42288 h 236637"/>
                <a:gd name="connsiteX3" fmla="*/ 125232 w 173981"/>
                <a:gd name="connsiteY3" fmla="*/ 0 h 236637"/>
                <a:gd name="connsiteX4" fmla="*/ 38609 w 173981"/>
                <a:gd name="connsiteY4" fmla="*/ 22151 h 236637"/>
                <a:gd name="connsiteX5" fmla="*/ 4766 w 173981"/>
                <a:gd name="connsiteY5" fmla="*/ 114379 h 236637"/>
                <a:gd name="connsiteX6" fmla="*/ 16450 w 173981"/>
                <a:gd name="connsiteY6" fmla="*/ 189289 h 236637"/>
                <a:gd name="connsiteX7" fmla="*/ 86151 w 173981"/>
                <a:gd name="connsiteY7" fmla="*/ 232786 h 2366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73981" h="236637">
                  <a:moveTo>
                    <a:pt x="86151" y="232786"/>
                  </a:moveTo>
                  <a:cubicBezTo>
                    <a:pt x="98640" y="236410"/>
                    <a:pt x="110727" y="238021"/>
                    <a:pt x="117979" y="235202"/>
                  </a:cubicBezTo>
                  <a:cubicBezTo>
                    <a:pt x="169953" y="194928"/>
                    <a:pt x="173982" y="42288"/>
                    <a:pt x="173982" y="42288"/>
                  </a:cubicBezTo>
                  <a:lnTo>
                    <a:pt x="125232" y="0"/>
                  </a:lnTo>
                  <a:lnTo>
                    <a:pt x="38609" y="22151"/>
                  </a:lnTo>
                  <a:lnTo>
                    <a:pt x="4766" y="114379"/>
                  </a:lnTo>
                  <a:cubicBezTo>
                    <a:pt x="-4501" y="138946"/>
                    <a:pt x="-69" y="166736"/>
                    <a:pt x="16450" y="189289"/>
                  </a:cubicBezTo>
                  <a:cubicBezTo>
                    <a:pt x="34983" y="209427"/>
                    <a:pt x="59157" y="224731"/>
                    <a:pt x="86151" y="232786"/>
                  </a:cubicBezTo>
                </a:path>
              </a:pathLst>
            </a:custGeom>
            <a:solidFill>
              <a:srgbClr val="F8B68F"/>
            </a:solidFill>
            <a:ln w="40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335" name="Forme libre 334">
              <a:extLst>
                <a:ext uri="{FF2B5EF4-FFF2-40B4-BE49-F238E27FC236}">
                  <a16:creationId xmlns:a16="http://schemas.microsoft.com/office/drawing/2014/main" xmlns="" id="{5AB38D78-0F88-D947-9D51-6F41AA170C18}"/>
                </a:ext>
              </a:extLst>
            </p:cNvPr>
            <p:cNvSpPr/>
            <p:nvPr/>
          </p:nvSpPr>
          <p:spPr>
            <a:xfrm>
              <a:off x="745427" y="3398853"/>
              <a:ext cx="263655" cy="187256"/>
            </a:xfrm>
            <a:custGeom>
              <a:avLst/>
              <a:gdLst>
                <a:gd name="connsiteX0" fmla="*/ 55458 w 263655"/>
                <a:gd name="connsiteY0" fmla="*/ 136511 h 187256"/>
                <a:gd name="connsiteX1" fmla="*/ 88899 w 263655"/>
                <a:gd name="connsiteY1" fmla="*/ 93015 h 187256"/>
                <a:gd name="connsiteX2" fmla="*/ 152959 w 263655"/>
                <a:gd name="connsiteY2" fmla="*/ 117180 h 187256"/>
                <a:gd name="connsiteX3" fmla="*/ 261741 w 263655"/>
                <a:gd name="connsiteY3" fmla="*/ 84155 h 187256"/>
                <a:gd name="connsiteX4" fmla="*/ 239582 w 263655"/>
                <a:gd name="connsiteY4" fmla="*/ 20119 h 187256"/>
                <a:gd name="connsiteX5" fmla="*/ 193249 w 263655"/>
                <a:gd name="connsiteY5" fmla="*/ 4814 h 187256"/>
                <a:gd name="connsiteX6" fmla="*/ 80841 w 263655"/>
                <a:gd name="connsiteY6" fmla="*/ 8439 h 187256"/>
                <a:gd name="connsiteX7" fmla="*/ 6305 w 263655"/>
                <a:gd name="connsiteY7" fmla="*/ 27368 h 187256"/>
                <a:gd name="connsiteX8" fmla="*/ 4291 w 263655"/>
                <a:gd name="connsiteY8" fmla="*/ 135303 h 187256"/>
                <a:gd name="connsiteX9" fmla="*/ 22824 w 263655"/>
                <a:gd name="connsiteY9" fmla="*/ 187257 h 187256"/>
                <a:gd name="connsiteX10" fmla="*/ 55458 w 263655"/>
                <a:gd name="connsiteY10" fmla="*/ 136511 h 1872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63655" h="187256">
                  <a:moveTo>
                    <a:pt x="55458" y="136511"/>
                  </a:moveTo>
                  <a:cubicBezTo>
                    <a:pt x="64322" y="122013"/>
                    <a:pt x="73991" y="85363"/>
                    <a:pt x="88899" y="93015"/>
                  </a:cubicBezTo>
                  <a:cubicBezTo>
                    <a:pt x="99777" y="98653"/>
                    <a:pt x="139261" y="113152"/>
                    <a:pt x="152959" y="117180"/>
                  </a:cubicBezTo>
                  <a:cubicBezTo>
                    <a:pt x="185191" y="127248"/>
                    <a:pt x="246028" y="133289"/>
                    <a:pt x="261741" y="84155"/>
                  </a:cubicBezTo>
                  <a:cubicBezTo>
                    <a:pt x="269396" y="59587"/>
                    <a:pt x="252474" y="31395"/>
                    <a:pt x="239582" y="20119"/>
                  </a:cubicBezTo>
                  <a:cubicBezTo>
                    <a:pt x="226689" y="9244"/>
                    <a:pt x="210170" y="4411"/>
                    <a:pt x="193249" y="4814"/>
                  </a:cubicBezTo>
                  <a:cubicBezTo>
                    <a:pt x="154168" y="6023"/>
                    <a:pt x="98568" y="18105"/>
                    <a:pt x="80841" y="8439"/>
                  </a:cubicBezTo>
                  <a:cubicBezTo>
                    <a:pt x="51429" y="-8074"/>
                    <a:pt x="14363" y="384"/>
                    <a:pt x="6305" y="27368"/>
                  </a:cubicBezTo>
                  <a:cubicBezTo>
                    <a:pt x="-2156" y="55963"/>
                    <a:pt x="-1350" y="103486"/>
                    <a:pt x="4291" y="135303"/>
                  </a:cubicBezTo>
                  <a:cubicBezTo>
                    <a:pt x="7514" y="153829"/>
                    <a:pt x="13557" y="171147"/>
                    <a:pt x="22824" y="187257"/>
                  </a:cubicBezTo>
                  <a:lnTo>
                    <a:pt x="55458" y="136511"/>
                  </a:lnTo>
                  <a:close/>
                </a:path>
              </a:pathLst>
            </a:custGeom>
            <a:solidFill>
              <a:srgbClr val="212B53"/>
            </a:solidFill>
            <a:ln w="40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336" name="Forme libre 335">
              <a:extLst>
                <a:ext uri="{FF2B5EF4-FFF2-40B4-BE49-F238E27FC236}">
                  <a16:creationId xmlns:a16="http://schemas.microsoft.com/office/drawing/2014/main" xmlns="" id="{7E3554BD-29BE-244E-8276-17E750474D9F}"/>
                </a:ext>
              </a:extLst>
            </p:cNvPr>
            <p:cNvSpPr/>
            <p:nvPr/>
          </p:nvSpPr>
          <p:spPr>
            <a:xfrm>
              <a:off x="758919" y="3527212"/>
              <a:ext cx="41225" cy="41678"/>
            </a:xfrm>
            <a:custGeom>
              <a:avLst/>
              <a:gdLst>
                <a:gd name="connsiteX0" fmla="*/ 8123 w 41225"/>
                <a:gd name="connsiteY0" fmla="*/ 1306 h 41678"/>
                <a:gd name="connsiteX1" fmla="*/ 37131 w 41225"/>
                <a:gd name="connsiteY1" fmla="*/ 13388 h 41678"/>
                <a:gd name="connsiteX2" fmla="*/ 33103 w 41225"/>
                <a:gd name="connsiteY2" fmla="*/ 40372 h 41678"/>
                <a:gd name="connsiteX3" fmla="*/ 4094 w 41225"/>
                <a:gd name="connsiteY3" fmla="*/ 28290 h 41678"/>
                <a:gd name="connsiteX4" fmla="*/ 8123 w 41225"/>
                <a:gd name="connsiteY4" fmla="*/ 1306 h 416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1225" h="41678">
                  <a:moveTo>
                    <a:pt x="8123" y="1306"/>
                  </a:moveTo>
                  <a:cubicBezTo>
                    <a:pt x="17390" y="-2721"/>
                    <a:pt x="30282" y="2917"/>
                    <a:pt x="37131" y="13388"/>
                  </a:cubicBezTo>
                  <a:cubicBezTo>
                    <a:pt x="43981" y="24263"/>
                    <a:pt x="41966" y="36345"/>
                    <a:pt x="33103" y="40372"/>
                  </a:cubicBezTo>
                  <a:cubicBezTo>
                    <a:pt x="23836" y="44400"/>
                    <a:pt x="10943" y="38761"/>
                    <a:pt x="4094" y="28290"/>
                  </a:cubicBezTo>
                  <a:cubicBezTo>
                    <a:pt x="-2755" y="17013"/>
                    <a:pt x="-741" y="5334"/>
                    <a:pt x="8123" y="1306"/>
                  </a:cubicBezTo>
                </a:path>
              </a:pathLst>
            </a:custGeom>
            <a:solidFill>
              <a:srgbClr val="F8B68F"/>
            </a:solidFill>
            <a:ln w="40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337" name="Forme libre 336">
              <a:extLst>
                <a:ext uri="{FF2B5EF4-FFF2-40B4-BE49-F238E27FC236}">
                  <a16:creationId xmlns:a16="http://schemas.microsoft.com/office/drawing/2014/main" xmlns="" id="{19917C7E-D0E5-8140-8555-EDC33F148AD5}"/>
                </a:ext>
              </a:extLst>
            </p:cNvPr>
            <p:cNvSpPr/>
            <p:nvPr/>
          </p:nvSpPr>
          <p:spPr>
            <a:xfrm>
              <a:off x="500884" y="3710049"/>
              <a:ext cx="471231" cy="825326"/>
            </a:xfrm>
            <a:custGeom>
              <a:avLst/>
              <a:gdLst>
                <a:gd name="connsiteX0" fmla="*/ 243999 w 471231"/>
                <a:gd name="connsiteY0" fmla="*/ 509 h 825326"/>
                <a:gd name="connsiteX1" fmla="*/ 9916 w 471231"/>
                <a:gd name="connsiteY1" fmla="*/ 360964 h 825326"/>
                <a:gd name="connsiteX2" fmla="*/ 5485 w 471231"/>
                <a:gd name="connsiteY2" fmla="*/ 825327 h 825326"/>
                <a:gd name="connsiteX3" fmla="*/ 471232 w 471231"/>
                <a:gd name="connsiteY3" fmla="*/ 825327 h 825326"/>
                <a:gd name="connsiteX4" fmla="*/ 466397 w 471231"/>
                <a:gd name="connsiteY4" fmla="*/ 412918 h 825326"/>
                <a:gd name="connsiteX5" fmla="*/ 243999 w 471231"/>
                <a:gd name="connsiteY5" fmla="*/ 509 h 8253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71231" h="825326">
                  <a:moveTo>
                    <a:pt x="243999" y="509"/>
                  </a:moveTo>
                  <a:cubicBezTo>
                    <a:pt x="43760" y="-10768"/>
                    <a:pt x="26838" y="167244"/>
                    <a:pt x="9916" y="360964"/>
                  </a:cubicBezTo>
                  <a:cubicBezTo>
                    <a:pt x="-9423" y="582875"/>
                    <a:pt x="5485" y="825327"/>
                    <a:pt x="5485" y="825327"/>
                  </a:cubicBezTo>
                  <a:lnTo>
                    <a:pt x="471232" y="825327"/>
                  </a:lnTo>
                  <a:cubicBezTo>
                    <a:pt x="471232" y="825327"/>
                    <a:pt x="471232" y="619122"/>
                    <a:pt x="466397" y="412918"/>
                  </a:cubicBezTo>
                  <a:cubicBezTo>
                    <a:pt x="461562" y="212352"/>
                    <a:pt x="455519" y="12188"/>
                    <a:pt x="243999" y="509"/>
                  </a:cubicBezTo>
                </a:path>
              </a:pathLst>
            </a:custGeom>
            <a:solidFill>
              <a:srgbClr val="FFD248"/>
            </a:solidFill>
            <a:ln w="40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338" name="Forme libre 337">
              <a:extLst>
                <a:ext uri="{FF2B5EF4-FFF2-40B4-BE49-F238E27FC236}">
                  <a16:creationId xmlns:a16="http://schemas.microsoft.com/office/drawing/2014/main" xmlns="" id="{C6500D80-CA84-3642-B513-996859477C4D}"/>
                </a:ext>
              </a:extLst>
            </p:cNvPr>
            <p:cNvSpPr/>
            <p:nvPr/>
          </p:nvSpPr>
          <p:spPr>
            <a:xfrm>
              <a:off x="947539" y="4407829"/>
              <a:ext cx="71443" cy="40554"/>
            </a:xfrm>
            <a:custGeom>
              <a:avLst/>
              <a:gdLst>
                <a:gd name="connsiteX0" fmla="*/ 0 w 71443"/>
                <a:gd name="connsiteY0" fmla="*/ 25251 h 40554"/>
                <a:gd name="connsiteX1" fmla="*/ 62852 w 71443"/>
                <a:gd name="connsiteY1" fmla="*/ 1086 h 40554"/>
                <a:gd name="connsiteX2" fmla="*/ 66478 w 71443"/>
                <a:gd name="connsiteY2" fmla="*/ 40555 h 40554"/>
                <a:gd name="connsiteX3" fmla="*/ 0 w 71443"/>
                <a:gd name="connsiteY3" fmla="*/ 25251 h 405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1443" h="40554">
                  <a:moveTo>
                    <a:pt x="0" y="25251"/>
                  </a:moveTo>
                  <a:cubicBezTo>
                    <a:pt x="0" y="25251"/>
                    <a:pt x="45930" y="-6163"/>
                    <a:pt x="62852" y="1086"/>
                  </a:cubicBezTo>
                  <a:cubicBezTo>
                    <a:pt x="79773" y="8738"/>
                    <a:pt x="66478" y="40555"/>
                    <a:pt x="66478" y="40555"/>
                  </a:cubicBezTo>
                  <a:lnTo>
                    <a:pt x="0" y="25251"/>
                  </a:lnTo>
                  <a:close/>
                </a:path>
              </a:pathLst>
            </a:custGeom>
            <a:solidFill>
              <a:srgbClr val="F4A086"/>
            </a:solidFill>
            <a:ln w="40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339" name="Forme libre 338">
              <a:extLst>
                <a:ext uri="{FF2B5EF4-FFF2-40B4-BE49-F238E27FC236}">
                  <a16:creationId xmlns:a16="http://schemas.microsoft.com/office/drawing/2014/main" xmlns="" id="{80D250B1-3243-134C-8FBF-AC7D232AD728}"/>
                </a:ext>
              </a:extLst>
            </p:cNvPr>
            <p:cNvSpPr/>
            <p:nvPr/>
          </p:nvSpPr>
          <p:spPr>
            <a:xfrm>
              <a:off x="427743" y="4070208"/>
              <a:ext cx="527047" cy="389452"/>
            </a:xfrm>
            <a:custGeom>
              <a:avLst/>
              <a:gdLst>
                <a:gd name="connsiteX0" fmla="*/ 191839 w 527047"/>
                <a:gd name="connsiteY0" fmla="*/ 25775 h 389452"/>
                <a:gd name="connsiteX1" fmla="*/ 170082 w 527047"/>
                <a:gd name="connsiteY1" fmla="*/ 173180 h 389452"/>
                <a:gd name="connsiteX2" fmla="*/ 527048 w 527047"/>
                <a:gd name="connsiteY2" fmla="*/ 350789 h 389452"/>
                <a:gd name="connsiteX3" fmla="*/ 487967 w 527047"/>
                <a:gd name="connsiteY3" fmla="*/ 389453 h 389452"/>
                <a:gd name="connsiteX4" fmla="*/ 30680 w 527047"/>
                <a:gd name="connsiteY4" fmla="*/ 264602 h 389452"/>
                <a:gd name="connsiteX5" fmla="*/ 13356 w 527047"/>
                <a:gd name="connsiteY5" fmla="*/ 0 h 389452"/>
                <a:gd name="connsiteX6" fmla="*/ 191839 w 527047"/>
                <a:gd name="connsiteY6" fmla="*/ 25775 h 389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27047" h="389452">
                  <a:moveTo>
                    <a:pt x="191839" y="25775"/>
                  </a:moveTo>
                  <a:lnTo>
                    <a:pt x="170082" y="173180"/>
                  </a:lnTo>
                  <a:lnTo>
                    <a:pt x="527048" y="350789"/>
                  </a:lnTo>
                  <a:lnTo>
                    <a:pt x="487967" y="389453"/>
                  </a:lnTo>
                  <a:cubicBezTo>
                    <a:pt x="487967" y="389453"/>
                    <a:pt x="87489" y="317362"/>
                    <a:pt x="30680" y="264602"/>
                  </a:cubicBezTo>
                  <a:cubicBezTo>
                    <a:pt x="-26128" y="211843"/>
                    <a:pt x="13356" y="0"/>
                    <a:pt x="13356" y="0"/>
                  </a:cubicBezTo>
                  <a:lnTo>
                    <a:pt x="191839" y="25775"/>
                  </a:lnTo>
                  <a:close/>
                </a:path>
              </a:pathLst>
            </a:custGeom>
            <a:solidFill>
              <a:srgbClr val="F8B68F"/>
            </a:solidFill>
            <a:ln w="40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340" name="Forme libre 339">
              <a:extLst>
                <a:ext uri="{FF2B5EF4-FFF2-40B4-BE49-F238E27FC236}">
                  <a16:creationId xmlns:a16="http://schemas.microsoft.com/office/drawing/2014/main" xmlns="" id="{BA405492-EE9A-B04D-9728-5AD1BC48DBD6}"/>
                </a:ext>
              </a:extLst>
            </p:cNvPr>
            <p:cNvSpPr/>
            <p:nvPr/>
          </p:nvSpPr>
          <p:spPr>
            <a:xfrm>
              <a:off x="978065" y="4018656"/>
              <a:ext cx="88124" cy="311871"/>
            </a:xfrm>
            <a:custGeom>
              <a:avLst/>
              <a:gdLst>
                <a:gd name="connsiteX0" fmla="*/ 41189 w 88124"/>
                <a:gd name="connsiteY0" fmla="*/ 310112 h 311871"/>
                <a:gd name="connsiteX1" fmla="*/ 73018 w 88124"/>
                <a:gd name="connsiteY1" fmla="*/ 403 h 311871"/>
                <a:gd name="connsiteX2" fmla="*/ 24670 w 88124"/>
                <a:gd name="connsiteY2" fmla="*/ 0 h 311871"/>
                <a:gd name="connsiteX3" fmla="*/ 41189 w 88124"/>
                <a:gd name="connsiteY3" fmla="*/ 310112 h 3118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124" h="311871">
                  <a:moveTo>
                    <a:pt x="41189" y="310112"/>
                  </a:moveTo>
                  <a:cubicBezTo>
                    <a:pt x="122977" y="281115"/>
                    <a:pt x="73018" y="403"/>
                    <a:pt x="73018" y="403"/>
                  </a:cubicBezTo>
                  <a:lnTo>
                    <a:pt x="24670" y="0"/>
                  </a:lnTo>
                  <a:cubicBezTo>
                    <a:pt x="24670" y="0"/>
                    <a:pt x="-40599" y="339110"/>
                    <a:pt x="41189" y="310112"/>
                  </a:cubicBezTo>
                </a:path>
              </a:pathLst>
            </a:custGeom>
            <a:solidFill>
              <a:srgbClr val="F4A086"/>
            </a:solidFill>
            <a:ln w="40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341" name="Forme libre 340">
              <a:extLst>
                <a:ext uri="{FF2B5EF4-FFF2-40B4-BE49-F238E27FC236}">
                  <a16:creationId xmlns:a16="http://schemas.microsoft.com/office/drawing/2014/main" xmlns="" id="{015A8883-44F7-3347-A72D-7757F2566049}"/>
                </a:ext>
              </a:extLst>
            </p:cNvPr>
            <p:cNvSpPr/>
            <p:nvPr/>
          </p:nvSpPr>
          <p:spPr>
            <a:xfrm>
              <a:off x="893954" y="4413341"/>
              <a:ext cx="178468" cy="97888"/>
            </a:xfrm>
            <a:custGeom>
              <a:avLst/>
              <a:gdLst>
                <a:gd name="connsiteX0" fmla="*/ 0 w 178468"/>
                <a:gd name="connsiteY0" fmla="*/ 39070 h 97888"/>
                <a:gd name="connsiteX1" fmla="*/ 84205 w 178468"/>
                <a:gd name="connsiteY1" fmla="*/ 93038 h 97888"/>
                <a:gd name="connsiteX2" fmla="*/ 172439 w 178468"/>
                <a:gd name="connsiteY2" fmla="*/ 49944 h 97888"/>
                <a:gd name="connsiteX3" fmla="*/ 146251 w 178468"/>
                <a:gd name="connsiteY3" fmla="*/ 4 h 97888"/>
                <a:gd name="connsiteX4" fmla="*/ 61240 w 178468"/>
                <a:gd name="connsiteY4" fmla="*/ 8059 h 97888"/>
                <a:gd name="connsiteX5" fmla="*/ 0 w 178468"/>
                <a:gd name="connsiteY5" fmla="*/ 39070 h 978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78468" h="97888">
                  <a:moveTo>
                    <a:pt x="0" y="39070"/>
                  </a:moveTo>
                  <a:lnTo>
                    <a:pt x="84205" y="93038"/>
                  </a:lnTo>
                  <a:cubicBezTo>
                    <a:pt x="118048" y="108745"/>
                    <a:pt x="147863" y="84178"/>
                    <a:pt x="172439" y="49944"/>
                  </a:cubicBezTo>
                  <a:cubicBezTo>
                    <a:pt x="187749" y="28599"/>
                    <a:pt x="172036" y="-398"/>
                    <a:pt x="146251" y="4"/>
                  </a:cubicBezTo>
                  <a:cubicBezTo>
                    <a:pt x="116034" y="407"/>
                    <a:pt x="79370" y="6448"/>
                    <a:pt x="61240" y="8059"/>
                  </a:cubicBezTo>
                  <a:lnTo>
                    <a:pt x="0" y="39070"/>
                  </a:lnTo>
                  <a:close/>
                </a:path>
              </a:pathLst>
            </a:custGeom>
            <a:solidFill>
              <a:srgbClr val="F8B68F"/>
            </a:solidFill>
            <a:ln w="40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342" name="Forme libre 341">
              <a:extLst>
                <a:ext uri="{FF2B5EF4-FFF2-40B4-BE49-F238E27FC236}">
                  <a16:creationId xmlns:a16="http://schemas.microsoft.com/office/drawing/2014/main" xmlns="" id="{763CFEA1-CF12-0A46-946D-601120F2A5EC}"/>
                </a:ext>
              </a:extLst>
            </p:cNvPr>
            <p:cNvSpPr/>
            <p:nvPr/>
          </p:nvSpPr>
          <p:spPr>
            <a:xfrm>
              <a:off x="852102" y="3749400"/>
              <a:ext cx="211874" cy="303892"/>
            </a:xfrm>
            <a:custGeom>
              <a:avLst/>
              <a:gdLst>
                <a:gd name="connsiteX0" fmla="*/ 211874 w 211874"/>
                <a:gd name="connsiteY0" fmla="*/ 269659 h 303892"/>
                <a:gd name="connsiteX1" fmla="*/ 154663 w 211874"/>
                <a:gd name="connsiteY1" fmla="*/ 303892 h 303892"/>
                <a:gd name="connsiteX2" fmla="*/ 32988 w 211874"/>
                <a:gd name="connsiteY2" fmla="*/ 17139 h 303892"/>
                <a:gd name="connsiteX3" fmla="*/ 211874 w 211874"/>
                <a:gd name="connsiteY3" fmla="*/ 269659 h 3038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11874" h="303892">
                  <a:moveTo>
                    <a:pt x="211874" y="269659"/>
                  </a:moveTo>
                  <a:lnTo>
                    <a:pt x="154663" y="303892"/>
                  </a:lnTo>
                  <a:cubicBezTo>
                    <a:pt x="154663" y="303892"/>
                    <a:pt x="-85866" y="-85158"/>
                    <a:pt x="32988" y="17139"/>
                  </a:cubicBezTo>
                  <a:cubicBezTo>
                    <a:pt x="157080" y="124269"/>
                    <a:pt x="211874" y="269659"/>
                    <a:pt x="211874" y="269659"/>
                  </a:cubicBezTo>
                </a:path>
              </a:pathLst>
            </a:custGeom>
            <a:solidFill>
              <a:srgbClr val="FFD248"/>
            </a:solidFill>
            <a:ln w="40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343" name="Forme libre 342">
              <a:extLst>
                <a:ext uri="{FF2B5EF4-FFF2-40B4-BE49-F238E27FC236}">
                  <a16:creationId xmlns:a16="http://schemas.microsoft.com/office/drawing/2014/main" xmlns="" id="{3D3ABC73-A665-8B43-890E-ADDBA2B4906F}"/>
                </a:ext>
              </a:extLst>
            </p:cNvPr>
            <p:cNvSpPr/>
            <p:nvPr/>
          </p:nvSpPr>
          <p:spPr>
            <a:xfrm>
              <a:off x="681628" y="5820530"/>
              <a:ext cx="231262" cy="131697"/>
            </a:xfrm>
            <a:custGeom>
              <a:avLst/>
              <a:gdLst>
                <a:gd name="connsiteX0" fmla="*/ 99112 w 231262"/>
                <a:gd name="connsiteY0" fmla="*/ 18929 h 131697"/>
                <a:gd name="connsiteX1" fmla="*/ 211520 w 231262"/>
                <a:gd name="connsiteY1" fmla="*/ 108338 h 131697"/>
                <a:gd name="connsiteX2" fmla="*/ 231262 w 231262"/>
                <a:gd name="connsiteY2" fmla="*/ 131697 h 131697"/>
                <a:gd name="connsiteX3" fmla="*/ 102335 w 231262"/>
                <a:gd name="connsiteY3" fmla="*/ 131697 h 131697"/>
                <a:gd name="connsiteX4" fmla="*/ 51974 w 231262"/>
                <a:gd name="connsiteY4" fmla="*/ 74910 h 131697"/>
                <a:gd name="connsiteX5" fmla="*/ 36261 w 231262"/>
                <a:gd name="connsiteY5" fmla="*/ 88201 h 131697"/>
                <a:gd name="connsiteX6" fmla="*/ 0 w 231262"/>
                <a:gd name="connsiteY6" fmla="*/ 52357 h 131697"/>
                <a:gd name="connsiteX7" fmla="*/ 44721 w 231262"/>
                <a:gd name="connsiteY7" fmla="*/ 0 h 131697"/>
                <a:gd name="connsiteX8" fmla="*/ 99112 w 231262"/>
                <a:gd name="connsiteY8" fmla="*/ 18929 h 1316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1262" h="131697">
                  <a:moveTo>
                    <a:pt x="99112" y="18929"/>
                  </a:moveTo>
                  <a:cubicBezTo>
                    <a:pt x="99112" y="18929"/>
                    <a:pt x="99515" y="74508"/>
                    <a:pt x="211520" y="108338"/>
                  </a:cubicBezTo>
                  <a:cubicBezTo>
                    <a:pt x="234485" y="115184"/>
                    <a:pt x="227233" y="122031"/>
                    <a:pt x="231262" y="131697"/>
                  </a:cubicBezTo>
                  <a:lnTo>
                    <a:pt x="102335" y="131697"/>
                  </a:lnTo>
                  <a:lnTo>
                    <a:pt x="51974" y="74910"/>
                  </a:lnTo>
                  <a:lnTo>
                    <a:pt x="36261" y="88201"/>
                  </a:lnTo>
                  <a:lnTo>
                    <a:pt x="0" y="52357"/>
                  </a:lnTo>
                  <a:cubicBezTo>
                    <a:pt x="0" y="52357"/>
                    <a:pt x="16922" y="403"/>
                    <a:pt x="44721" y="0"/>
                  </a:cubicBezTo>
                  <a:cubicBezTo>
                    <a:pt x="67284" y="8055"/>
                    <a:pt x="99112" y="18929"/>
                    <a:pt x="99112" y="18929"/>
                  </a:cubicBezTo>
                </a:path>
              </a:pathLst>
            </a:custGeom>
            <a:solidFill>
              <a:srgbClr val="212B53"/>
            </a:solidFill>
            <a:ln w="40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344" name="Forme libre 343">
              <a:extLst>
                <a:ext uri="{FF2B5EF4-FFF2-40B4-BE49-F238E27FC236}">
                  <a16:creationId xmlns:a16="http://schemas.microsoft.com/office/drawing/2014/main" xmlns="" id="{A351B715-D905-CE41-8FB6-91E57838F980}"/>
                </a:ext>
              </a:extLst>
            </p:cNvPr>
            <p:cNvSpPr/>
            <p:nvPr/>
          </p:nvSpPr>
          <p:spPr>
            <a:xfrm>
              <a:off x="725946" y="5771395"/>
              <a:ext cx="75744" cy="69918"/>
            </a:xfrm>
            <a:custGeom>
              <a:avLst/>
              <a:gdLst>
                <a:gd name="connsiteX0" fmla="*/ 75744 w 75744"/>
                <a:gd name="connsiteY0" fmla="*/ 19735 h 69918"/>
                <a:gd name="connsiteX1" fmla="*/ 54794 w 75744"/>
                <a:gd name="connsiteY1" fmla="*/ 68064 h 69918"/>
                <a:gd name="connsiteX2" fmla="*/ 2417 w 75744"/>
                <a:gd name="connsiteY2" fmla="*/ 52357 h 69918"/>
                <a:gd name="connsiteX3" fmla="*/ 0 w 75744"/>
                <a:gd name="connsiteY3" fmla="*/ 49537 h 69918"/>
                <a:gd name="connsiteX4" fmla="*/ 16922 w 75744"/>
                <a:gd name="connsiteY4" fmla="*/ 0 h 69918"/>
                <a:gd name="connsiteX5" fmla="*/ 75744 w 75744"/>
                <a:gd name="connsiteY5" fmla="*/ 19735 h 69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5744" h="69918">
                  <a:moveTo>
                    <a:pt x="75744" y="19735"/>
                  </a:moveTo>
                  <a:lnTo>
                    <a:pt x="54794" y="68064"/>
                  </a:lnTo>
                  <a:cubicBezTo>
                    <a:pt x="35858" y="73299"/>
                    <a:pt x="15310" y="67258"/>
                    <a:pt x="2417" y="52357"/>
                  </a:cubicBezTo>
                  <a:lnTo>
                    <a:pt x="0" y="49537"/>
                  </a:lnTo>
                  <a:lnTo>
                    <a:pt x="16922" y="0"/>
                  </a:lnTo>
                  <a:lnTo>
                    <a:pt x="75744" y="19735"/>
                  </a:lnTo>
                  <a:close/>
                </a:path>
              </a:pathLst>
            </a:custGeom>
            <a:solidFill>
              <a:srgbClr val="F8B68F"/>
            </a:solidFill>
            <a:ln w="40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345" name="Forme libre 344">
              <a:extLst>
                <a:ext uri="{FF2B5EF4-FFF2-40B4-BE49-F238E27FC236}">
                  <a16:creationId xmlns:a16="http://schemas.microsoft.com/office/drawing/2014/main" xmlns="" id="{645DE7C5-96D4-D34C-B460-B62CB669F6FC}"/>
                </a:ext>
              </a:extLst>
            </p:cNvPr>
            <p:cNvSpPr/>
            <p:nvPr/>
          </p:nvSpPr>
          <p:spPr>
            <a:xfrm>
              <a:off x="441099" y="3722908"/>
              <a:ext cx="320973" cy="372672"/>
            </a:xfrm>
            <a:custGeom>
              <a:avLst/>
              <a:gdLst>
                <a:gd name="connsiteX0" fmla="*/ 0 w 320973"/>
                <a:gd name="connsiteY0" fmla="*/ 347300 h 372672"/>
                <a:gd name="connsiteX1" fmla="*/ 257047 w 320973"/>
                <a:gd name="connsiteY1" fmla="*/ 135 h 372672"/>
                <a:gd name="connsiteX2" fmla="*/ 178483 w 320973"/>
                <a:gd name="connsiteY2" fmla="*/ 372672 h 372672"/>
                <a:gd name="connsiteX3" fmla="*/ 0 w 320973"/>
                <a:gd name="connsiteY3" fmla="*/ 347300 h 3726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20973" h="372672">
                  <a:moveTo>
                    <a:pt x="0" y="347300"/>
                  </a:moveTo>
                  <a:cubicBezTo>
                    <a:pt x="0" y="347300"/>
                    <a:pt x="76550" y="-7920"/>
                    <a:pt x="257047" y="135"/>
                  </a:cubicBezTo>
                  <a:cubicBezTo>
                    <a:pt x="437545" y="8190"/>
                    <a:pt x="178483" y="372672"/>
                    <a:pt x="178483" y="372672"/>
                  </a:cubicBezTo>
                  <a:lnTo>
                    <a:pt x="0" y="347300"/>
                  </a:lnTo>
                  <a:close/>
                </a:path>
              </a:pathLst>
            </a:custGeom>
            <a:solidFill>
              <a:srgbClr val="FFD248"/>
            </a:solidFill>
            <a:ln w="40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346" name="Forme libre 345">
              <a:extLst>
                <a:ext uri="{FF2B5EF4-FFF2-40B4-BE49-F238E27FC236}">
                  <a16:creationId xmlns:a16="http://schemas.microsoft.com/office/drawing/2014/main" xmlns="" id="{0A32CAAB-550D-1A4B-91C4-494093D3E13E}"/>
                </a:ext>
              </a:extLst>
            </p:cNvPr>
            <p:cNvSpPr/>
            <p:nvPr/>
          </p:nvSpPr>
          <p:spPr>
            <a:xfrm>
              <a:off x="854873" y="3765734"/>
              <a:ext cx="195297" cy="574429"/>
            </a:xfrm>
            <a:custGeom>
              <a:avLst/>
              <a:gdLst>
                <a:gd name="connsiteX0" fmla="*/ 163173 w 195297"/>
                <a:gd name="connsiteY0" fmla="*/ 569076 h 574429"/>
                <a:gd name="connsiteX1" fmla="*/ 53988 w 195297"/>
                <a:gd name="connsiteY1" fmla="*/ 0 h 574429"/>
                <a:gd name="connsiteX2" fmla="*/ 0 w 195297"/>
                <a:gd name="connsiteY2" fmla="*/ 5236 h 574429"/>
                <a:gd name="connsiteX3" fmla="*/ 163173 w 195297"/>
                <a:gd name="connsiteY3" fmla="*/ 569076 h 5744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5297" h="574429">
                  <a:moveTo>
                    <a:pt x="163173" y="569076"/>
                  </a:moveTo>
                  <a:cubicBezTo>
                    <a:pt x="276386" y="477654"/>
                    <a:pt x="53988" y="0"/>
                    <a:pt x="53988" y="0"/>
                  </a:cubicBezTo>
                  <a:lnTo>
                    <a:pt x="0" y="5236"/>
                  </a:lnTo>
                  <a:cubicBezTo>
                    <a:pt x="0" y="5236"/>
                    <a:pt x="4432" y="638751"/>
                    <a:pt x="163173" y="569076"/>
                  </a:cubicBezTo>
                </a:path>
              </a:pathLst>
            </a:custGeom>
            <a:solidFill>
              <a:srgbClr val="F8B68F"/>
            </a:solidFill>
            <a:ln w="40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347" name="Forme libre 346">
              <a:extLst>
                <a:ext uri="{FF2B5EF4-FFF2-40B4-BE49-F238E27FC236}">
                  <a16:creationId xmlns:a16="http://schemas.microsoft.com/office/drawing/2014/main" xmlns="" id="{A5CF4CF2-E718-2841-8773-394E7C645CC8}"/>
                </a:ext>
              </a:extLst>
            </p:cNvPr>
            <p:cNvSpPr/>
            <p:nvPr/>
          </p:nvSpPr>
          <p:spPr>
            <a:xfrm>
              <a:off x="698147" y="3674714"/>
              <a:ext cx="129329" cy="53162"/>
            </a:xfrm>
            <a:custGeom>
              <a:avLst/>
              <a:gdLst>
                <a:gd name="connsiteX0" fmla="*/ 129330 w 129329"/>
                <a:gd name="connsiteY0" fmla="*/ 53162 h 53162"/>
                <a:gd name="connsiteX1" fmla="*/ 122480 w 129329"/>
                <a:gd name="connsiteY1" fmla="*/ 18123 h 53162"/>
                <a:gd name="connsiteX2" fmla="*/ 29814 w 129329"/>
                <a:gd name="connsiteY2" fmla="*/ 0 h 53162"/>
                <a:gd name="connsiteX3" fmla="*/ 0 w 129329"/>
                <a:gd name="connsiteY3" fmla="*/ 36650 h 53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9329" h="53162">
                  <a:moveTo>
                    <a:pt x="129330" y="53162"/>
                  </a:moveTo>
                  <a:lnTo>
                    <a:pt x="122480" y="18123"/>
                  </a:lnTo>
                  <a:lnTo>
                    <a:pt x="29814" y="0"/>
                  </a:lnTo>
                  <a:lnTo>
                    <a:pt x="0" y="36650"/>
                  </a:lnTo>
                  <a:close/>
                </a:path>
              </a:pathLst>
            </a:custGeom>
            <a:solidFill>
              <a:srgbClr val="FFFFFF"/>
            </a:solidFill>
            <a:ln w="40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348" name="Forme libre 347">
              <a:extLst>
                <a:ext uri="{FF2B5EF4-FFF2-40B4-BE49-F238E27FC236}">
                  <a16:creationId xmlns:a16="http://schemas.microsoft.com/office/drawing/2014/main" xmlns="" id="{F8454838-E657-E745-ADA0-E2EB6442F1FD}"/>
                </a:ext>
              </a:extLst>
            </p:cNvPr>
            <p:cNvSpPr/>
            <p:nvPr/>
          </p:nvSpPr>
          <p:spPr>
            <a:xfrm>
              <a:off x="824586" y="3620432"/>
              <a:ext cx="91124" cy="150537"/>
            </a:xfrm>
            <a:custGeom>
              <a:avLst/>
              <a:gdLst>
                <a:gd name="connsiteX0" fmla="*/ 84275 w 91124"/>
                <a:gd name="connsiteY0" fmla="*/ 145302 h 150537"/>
                <a:gd name="connsiteX1" fmla="*/ 91124 w 91124"/>
                <a:gd name="connsiteY1" fmla="*/ 54282 h 150537"/>
                <a:gd name="connsiteX2" fmla="*/ 2487 w 91124"/>
                <a:gd name="connsiteY2" fmla="*/ 3133 h 150537"/>
                <a:gd name="connsiteX3" fmla="*/ 8530 w 91124"/>
                <a:gd name="connsiteY3" fmla="*/ 60726 h 150537"/>
                <a:gd name="connsiteX4" fmla="*/ 30287 w 91124"/>
                <a:gd name="connsiteY4" fmla="*/ 150538 h 150537"/>
                <a:gd name="connsiteX5" fmla="*/ 84275 w 91124"/>
                <a:gd name="connsiteY5" fmla="*/ 145302 h 1505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1124" h="150537">
                  <a:moveTo>
                    <a:pt x="84275" y="145302"/>
                  </a:moveTo>
                  <a:lnTo>
                    <a:pt x="91124" y="54282"/>
                  </a:lnTo>
                  <a:cubicBezTo>
                    <a:pt x="91124" y="54282"/>
                    <a:pt x="45597" y="-15393"/>
                    <a:pt x="2487" y="3133"/>
                  </a:cubicBezTo>
                  <a:cubicBezTo>
                    <a:pt x="-5571" y="22062"/>
                    <a:pt x="8530" y="60726"/>
                    <a:pt x="8530" y="60726"/>
                  </a:cubicBezTo>
                  <a:lnTo>
                    <a:pt x="30287" y="150538"/>
                  </a:lnTo>
                  <a:lnTo>
                    <a:pt x="84275" y="145302"/>
                  </a:lnTo>
                  <a:close/>
                </a:path>
              </a:pathLst>
            </a:custGeom>
            <a:solidFill>
              <a:srgbClr val="F8B68F"/>
            </a:solidFill>
            <a:ln w="40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349" name="Forme libre 348">
              <a:extLst>
                <a:ext uri="{FF2B5EF4-FFF2-40B4-BE49-F238E27FC236}">
                  <a16:creationId xmlns:a16="http://schemas.microsoft.com/office/drawing/2014/main" xmlns="" id="{84F74D84-E5E4-FA48-9038-6060FBCCD09D}"/>
                </a:ext>
              </a:extLst>
            </p:cNvPr>
            <p:cNvSpPr/>
            <p:nvPr/>
          </p:nvSpPr>
          <p:spPr>
            <a:xfrm>
              <a:off x="691297" y="4534973"/>
              <a:ext cx="333116" cy="1275488"/>
            </a:xfrm>
            <a:custGeom>
              <a:avLst/>
              <a:gdLst>
                <a:gd name="connsiteX0" fmla="*/ 281221 w 333116"/>
                <a:gd name="connsiteY0" fmla="*/ 0 h 1275488"/>
                <a:gd name="connsiteX1" fmla="*/ 330777 w 333116"/>
                <a:gd name="connsiteY1" fmla="*/ 595255 h 1275488"/>
                <a:gd name="connsiteX2" fmla="*/ 109185 w 333116"/>
                <a:gd name="connsiteY2" fmla="*/ 1275488 h 1275488"/>
                <a:gd name="connsiteX3" fmla="*/ 19339 w 333116"/>
                <a:gd name="connsiteY3" fmla="*/ 1249310 h 1275488"/>
                <a:gd name="connsiteX4" fmla="*/ 100724 w 333116"/>
                <a:gd name="connsiteY4" fmla="*/ 704398 h 1275488"/>
                <a:gd name="connsiteX5" fmla="*/ 100724 w 333116"/>
                <a:gd name="connsiteY5" fmla="*/ 556189 h 1275488"/>
                <a:gd name="connsiteX6" fmla="*/ 0 w 333116"/>
                <a:gd name="connsiteY6" fmla="*/ 244063 h 1275488"/>
                <a:gd name="connsiteX7" fmla="*/ 6849 w 333116"/>
                <a:gd name="connsiteY7" fmla="*/ 403 h 1275488"/>
                <a:gd name="connsiteX8" fmla="*/ 281221 w 333116"/>
                <a:gd name="connsiteY8" fmla="*/ 403 h 12754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33116" h="1275488">
                  <a:moveTo>
                    <a:pt x="281221" y="0"/>
                  </a:moveTo>
                  <a:cubicBezTo>
                    <a:pt x="281221" y="0"/>
                    <a:pt x="346087" y="407174"/>
                    <a:pt x="330777" y="595255"/>
                  </a:cubicBezTo>
                  <a:cubicBezTo>
                    <a:pt x="315467" y="783336"/>
                    <a:pt x="109185" y="1275488"/>
                    <a:pt x="109185" y="1275488"/>
                  </a:cubicBezTo>
                  <a:lnTo>
                    <a:pt x="19339" y="1249310"/>
                  </a:lnTo>
                  <a:cubicBezTo>
                    <a:pt x="19339" y="1249310"/>
                    <a:pt x="12490" y="920268"/>
                    <a:pt x="100724" y="704398"/>
                  </a:cubicBezTo>
                  <a:cubicBezTo>
                    <a:pt x="120063" y="656874"/>
                    <a:pt x="119257" y="603712"/>
                    <a:pt x="100724" y="556189"/>
                  </a:cubicBezTo>
                  <a:cubicBezTo>
                    <a:pt x="28203" y="368510"/>
                    <a:pt x="0" y="244063"/>
                    <a:pt x="0" y="244063"/>
                  </a:cubicBezTo>
                  <a:lnTo>
                    <a:pt x="6849" y="403"/>
                  </a:lnTo>
                  <a:lnTo>
                    <a:pt x="281221" y="403"/>
                  </a:lnTo>
                  <a:close/>
                </a:path>
              </a:pathLst>
            </a:custGeom>
            <a:solidFill>
              <a:srgbClr val="212B53"/>
            </a:solidFill>
            <a:ln w="40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350" name="Forme libre 349">
              <a:extLst>
                <a:ext uri="{FF2B5EF4-FFF2-40B4-BE49-F238E27FC236}">
                  <a16:creationId xmlns:a16="http://schemas.microsoft.com/office/drawing/2014/main" xmlns="" id="{587F2FC5-8EA3-AF46-81A0-22B7DF974E44}"/>
                </a:ext>
              </a:extLst>
            </p:cNvPr>
            <p:cNvSpPr/>
            <p:nvPr/>
          </p:nvSpPr>
          <p:spPr>
            <a:xfrm>
              <a:off x="820668" y="3616409"/>
              <a:ext cx="99877" cy="154157"/>
            </a:xfrm>
            <a:custGeom>
              <a:avLst/>
              <a:gdLst>
                <a:gd name="connsiteX0" fmla="*/ 82553 w 99877"/>
                <a:gd name="connsiteY0" fmla="*/ 145297 h 154157"/>
                <a:gd name="connsiteX1" fmla="*/ 84164 w 99877"/>
                <a:gd name="connsiteY1" fmla="*/ 145297 h 154157"/>
                <a:gd name="connsiteX2" fmla="*/ 90611 w 99877"/>
                <a:gd name="connsiteY2" fmla="*/ 59512 h 154157"/>
                <a:gd name="connsiteX3" fmla="*/ 10031 w 99877"/>
                <a:gd name="connsiteY3" fmla="*/ 10781 h 154157"/>
                <a:gd name="connsiteX4" fmla="*/ 16881 w 99877"/>
                <a:gd name="connsiteY4" fmla="*/ 63943 h 154157"/>
                <a:gd name="connsiteX5" fmla="*/ 17283 w 99877"/>
                <a:gd name="connsiteY5" fmla="*/ 65151 h 154157"/>
                <a:gd name="connsiteX6" fmla="*/ 7614 w 99877"/>
                <a:gd name="connsiteY6" fmla="*/ 63540 h 154157"/>
                <a:gd name="connsiteX7" fmla="*/ 2779 w 99877"/>
                <a:gd name="connsiteY7" fmla="*/ 5948 h 154157"/>
                <a:gd name="connsiteX8" fmla="*/ 3585 w 99877"/>
                <a:gd name="connsiteY8" fmla="*/ 4337 h 154157"/>
                <a:gd name="connsiteX9" fmla="*/ 5197 w 99877"/>
                <a:gd name="connsiteY9" fmla="*/ 3531 h 154157"/>
                <a:gd name="connsiteX10" fmla="*/ 99071 w 99877"/>
                <a:gd name="connsiteY10" fmla="*/ 56291 h 154157"/>
                <a:gd name="connsiteX11" fmla="*/ 99877 w 99877"/>
                <a:gd name="connsiteY11" fmla="*/ 57499 h 154157"/>
                <a:gd name="connsiteX12" fmla="*/ 92625 w 99877"/>
                <a:gd name="connsiteY12" fmla="*/ 153754 h 154157"/>
                <a:gd name="connsiteX13" fmla="*/ 87387 w 99877"/>
                <a:gd name="connsiteY13" fmla="*/ 154157 h 154157"/>
                <a:gd name="connsiteX14" fmla="*/ 82553 w 99877"/>
                <a:gd name="connsiteY14" fmla="*/ 145297 h 1541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99877" h="154157">
                  <a:moveTo>
                    <a:pt x="82553" y="145297"/>
                  </a:moveTo>
                  <a:lnTo>
                    <a:pt x="84164" y="145297"/>
                  </a:lnTo>
                  <a:lnTo>
                    <a:pt x="90611" y="59512"/>
                  </a:lnTo>
                  <a:cubicBezTo>
                    <a:pt x="84567" y="50652"/>
                    <a:pt x="45889" y="-2913"/>
                    <a:pt x="10031" y="10781"/>
                  </a:cubicBezTo>
                  <a:cubicBezTo>
                    <a:pt x="5197" y="25682"/>
                    <a:pt x="12852" y="53874"/>
                    <a:pt x="16881" y="63943"/>
                  </a:cubicBezTo>
                  <a:lnTo>
                    <a:pt x="17283" y="65151"/>
                  </a:lnTo>
                  <a:cubicBezTo>
                    <a:pt x="14060" y="64345"/>
                    <a:pt x="11240" y="63943"/>
                    <a:pt x="7614" y="63540"/>
                  </a:cubicBezTo>
                  <a:cubicBezTo>
                    <a:pt x="4391" y="53874"/>
                    <a:pt x="-4473" y="23266"/>
                    <a:pt x="2779" y="5948"/>
                  </a:cubicBezTo>
                  <a:lnTo>
                    <a:pt x="3585" y="4337"/>
                  </a:lnTo>
                  <a:lnTo>
                    <a:pt x="5197" y="3531"/>
                  </a:lnTo>
                  <a:cubicBezTo>
                    <a:pt x="51127" y="-16203"/>
                    <a:pt x="97057" y="53069"/>
                    <a:pt x="99071" y="56291"/>
                  </a:cubicBezTo>
                  <a:lnTo>
                    <a:pt x="99877" y="57499"/>
                  </a:lnTo>
                  <a:lnTo>
                    <a:pt x="92625" y="153754"/>
                  </a:lnTo>
                  <a:lnTo>
                    <a:pt x="87387" y="154157"/>
                  </a:lnTo>
                  <a:cubicBezTo>
                    <a:pt x="85776" y="150935"/>
                    <a:pt x="84164" y="148116"/>
                    <a:pt x="82553" y="145297"/>
                  </a:cubicBezTo>
                </a:path>
              </a:pathLst>
            </a:custGeom>
            <a:solidFill>
              <a:srgbClr val="F4A086"/>
            </a:solidFill>
            <a:ln w="40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351" name="Forme libre 350">
              <a:extLst>
                <a:ext uri="{FF2B5EF4-FFF2-40B4-BE49-F238E27FC236}">
                  <a16:creationId xmlns:a16="http://schemas.microsoft.com/office/drawing/2014/main" xmlns="" id="{2C87B7A7-81A9-F541-9C35-BFEAB7D7E4EF}"/>
                </a:ext>
              </a:extLst>
            </p:cNvPr>
            <p:cNvSpPr/>
            <p:nvPr/>
          </p:nvSpPr>
          <p:spPr>
            <a:xfrm>
              <a:off x="522328" y="5869262"/>
              <a:ext cx="257203" cy="92228"/>
            </a:xfrm>
            <a:custGeom>
              <a:avLst/>
              <a:gdLst>
                <a:gd name="connsiteX0" fmla="*/ 83555 w 257203"/>
                <a:gd name="connsiteY0" fmla="*/ 0 h 92228"/>
                <a:gd name="connsiteX1" fmla="*/ 215302 w 257203"/>
                <a:gd name="connsiteY1" fmla="*/ 60814 h 92228"/>
                <a:gd name="connsiteX2" fmla="*/ 257203 w 257203"/>
                <a:gd name="connsiteY2" fmla="*/ 92228 h 92228"/>
                <a:gd name="connsiteX3" fmla="*/ 146004 w 257203"/>
                <a:gd name="connsiteY3" fmla="*/ 92228 h 92228"/>
                <a:gd name="connsiteX4" fmla="*/ 53338 w 257203"/>
                <a:gd name="connsiteY4" fmla="*/ 76119 h 92228"/>
                <a:gd name="connsiteX5" fmla="*/ 53338 w 257203"/>
                <a:gd name="connsiteY5" fmla="*/ 92228 h 92228"/>
                <a:gd name="connsiteX6" fmla="*/ 3379 w 257203"/>
                <a:gd name="connsiteY6" fmla="*/ 92228 h 92228"/>
                <a:gd name="connsiteX7" fmla="*/ 18689 w 257203"/>
                <a:gd name="connsiteY7" fmla="*/ 0 h 92228"/>
                <a:gd name="connsiteX8" fmla="*/ 83555 w 257203"/>
                <a:gd name="connsiteY8" fmla="*/ 0 h 922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57203" h="92228">
                  <a:moveTo>
                    <a:pt x="83555" y="0"/>
                  </a:moveTo>
                  <a:cubicBezTo>
                    <a:pt x="83555" y="0"/>
                    <a:pt x="123845" y="37455"/>
                    <a:pt x="215302" y="60814"/>
                  </a:cubicBezTo>
                  <a:cubicBezTo>
                    <a:pt x="235447" y="66050"/>
                    <a:pt x="257203" y="59203"/>
                    <a:pt x="257203" y="92228"/>
                  </a:cubicBezTo>
                  <a:lnTo>
                    <a:pt x="146004" y="92228"/>
                  </a:lnTo>
                  <a:lnTo>
                    <a:pt x="53338" y="76119"/>
                  </a:lnTo>
                  <a:lnTo>
                    <a:pt x="53338" y="92228"/>
                  </a:lnTo>
                  <a:lnTo>
                    <a:pt x="3379" y="92228"/>
                  </a:lnTo>
                  <a:cubicBezTo>
                    <a:pt x="3379" y="92228"/>
                    <a:pt x="-10722" y="10471"/>
                    <a:pt x="18689" y="0"/>
                  </a:cubicBezTo>
                  <a:lnTo>
                    <a:pt x="83555" y="0"/>
                  </a:lnTo>
                  <a:close/>
                </a:path>
              </a:pathLst>
            </a:custGeom>
            <a:solidFill>
              <a:srgbClr val="212B53"/>
            </a:solidFill>
            <a:ln w="40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352" name="Forme libre 351">
              <a:extLst>
                <a:ext uri="{FF2B5EF4-FFF2-40B4-BE49-F238E27FC236}">
                  <a16:creationId xmlns:a16="http://schemas.microsoft.com/office/drawing/2014/main" xmlns="" id="{8390DD4B-C095-4240-A957-F7AD535A4FBE}"/>
                </a:ext>
              </a:extLst>
            </p:cNvPr>
            <p:cNvSpPr/>
            <p:nvPr/>
          </p:nvSpPr>
          <p:spPr>
            <a:xfrm>
              <a:off x="541017" y="5810461"/>
              <a:ext cx="64463" cy="68749"/>
            </a:xfrm>
            <a:custGeom>
              <a:avLst/>
              <a:gdLst>
                <a:gd name="connsiteX0" fmla="*/ 54794 w 64463"/>
                <a:gd name="connsiteY0" fmla="*/ 0 h 68749"/>
                <a:gd name="connsiteX1" fmla="*/ 64463 w 64463"/>
                <a:gd name="connsiteY1" fmla="*/ 58800 h 68749"/>
                <a:gd name="connsiteX2" fmla="*/ 3223 w 64463"/>
                <a:gd name="connsiteY2" fmla="*/ 60814 h 68749"/>
                <a:gd name="connsiteX3" fmla="*/ 0 w 64463"/>
                <a:gd name="connsiteY3" fmla="*/ 58800 h 68749"/>
                <a:gd name="connsiteX4" fmla="*/ 4835 w 64463"/>
                <a:gd name="connsiteY4" fmla="*/ 0 h 68749"/>
                <a:gd name="connsiteX5" fmla="*/ 54794 w 64463"/>
                <a:gd name="connsiteY5" fmla="*/ 0 h 687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463" h="68749">
                  <a:moveTo>
                    <a:pt x="54794" y="0"/>
                  </a:moveTo>
                  <a:lnTo>
                    <a:pt x="64463" y="58800"/>
                  </a:lnTo>
                  <a:cubicBezTo>
                    <a:pt x="46333" y="71286"/>
                    <a:pt x="22159" y="72091"/>
                    <a:pt x="3223" y="60814"/>
                  </a:cubicBezTo>
                  <a:lnTo>
                    <a:pt x="0" y="58800"/>
                  </a:lnTo>
                  <a:lnTo>
                    <a:pt x="4835" y="0"/>
                  </a:lnTo>
                  <a:lnTo>
                    <a:pt x="54794" y="0"/>
                  </a:lnTo>
                  <a:close/>
                </a:path>
              </a:pathLst>
            </a:custGeom>
            <a:solidFill>
              <a:srgbClr val="F8B68F"/>
            </a:solidFill>
            <a:ln w="40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353" name="Forme libre 352">
              <a:extLst>
                <a:ext uri="{FF2B5EF4-FFF2-40B4-BE49-F238E27FC236}">
                  <a16:creationId xmlns:a16="http://schemas.microsoft.com/office/drawing/2014/main" xmlns="" id="{9DA632A9-C911-714E-B549-4B20BA53A596}"/>
                </a:ext>
              </a:extLst>
            </p:cNvPr>
            <p:cNvSpPr/>
            <p:nvPr/>
          </p:nvSpPr>
          <p:spPr>
            <a:xfrm>
              <a:off x="491452" y="4534973"/>
              <a:ext cx="343679" cy="1292805"/>
            </a:xfrm>
            <a:custGeom>
              <a:avLst/>
              <a:gdLst>
                <a:gd name="connsiteX0" fmla="*/ 343679 w 343679"/>
                <a:gd name="connsiteY0" fmla="*/ 0 h 1292805"/>
                <a:gd name="connsiteX1" fmla="*/ 127727 w 343679"/>
                <a:gd name="connsiteY1" fmla="*/ 1292806 h 1292805"/>
                <a:gd name="connsiteX2" fmla="*/ 41105 w 343679"/>
                <a:gd name="connsiteY2" fmla="*/ 1292806 h 1292805"/>
                <a:gd name="connsiteX3" fmla="*/ 24183 w 343679"/>
                <a:gd name="connsiteY3" fmla="*/ 663318 h 1292805"/>
                <a:gd name="connsiteX4" fmla="*/ 28212 w 343679"/>
                <a:gd name="connsiteY4" fmla="*/ 515109 h 1292805"/>
                <a:gd name="connsiteX5" fmla="*/ 15319 w 343679"/>
                <a:gd name="connsiteY5" fmla="*/ 0 h 1292805"/>
                <a:gd name="connsiteX6" fmla="*/ 343679 w 343679"/>
                <a:gd name="connsiteY6" fmla="*/ 0 h 12928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43679" h="1292805">
                  <a:moveTo>
                    <a:pt x="343679" y="0"/>
                  </a:moveTo>
                  <a:lnTo>
                    <a:pt x="127727" y="1292806"/>
                  </a:lnTo>
                  <a:lnTo>
                    <a:pt x="41105" y="1292806"/>
                  </a:lnTo>
                  <a:cubicBezTo>
                    <a:pt x="41105" y="1292806"/>
                    <a:pt x="-33431" y="944433"/>
                    <a:pt x="24183" y="663318"/>
                  </a:cubicBezTo>
                  <a:cubicBezTo>
                    <a:pt x="34255" y="614586"/>
                    <a:pt x="35464" y="564244"/>
                    <a:pt x="28212" y="515109"/>
                  </a:cubicBezTo>
                  <a:cubicBezTo>
                    <a:pt x="-26582" y="151834"/>
                    <a:pt x="15319" y="0"/>
                    <a:pt x="15319" y="0"/>
                  </a:cubicBezTo>
                  <a:lnTo>
                    <a:pt x="343679" y="0"/>
                  </a:lnTo>
                  <a:close/>
                </a:path>
              </a:pathLst>
            </a:custGeom>
            <a:solidFill>
              <a:srgbClr val="043C5E"/>
            </a:solidFill>
            <a:ln w="40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354" name="Forme libre 353">
              <a:extLst>
                <a:ext uri="{FF2B5EF4-FFF2-40B4-BE49-F238E27FC236}">
                  <a16:creationId xmlns:a16="http://schemas.microsoft.com/office/drawing/2014/main" xmlns="" id="{B27C9148-274D-CD40-ABEE-686FC8A8516E}"/>
                </a:ext>
              </a:extLst>
            </p:cNvPr>
            <p:cNvSpPr/>
            <p:nvPr/>
          </p:nvSpPr>
          <p:spPr>
            <a:xfrm>
              <a:off x="2163881" y="3880113"/>
              <a:ext cx="135775" cy="224328"/>
            </a:xfrm>
            <a:custGeom>
              <a:avLst/>
              <a:gdLst>
                <a:gd name="connsiteX0" fmla="*/ 115228 w 135775"/>
                <a:gd name="connsiteY0" fmla="*/ 7249 h 224328"/>
                <a:gd name="connsiteX1" fmla="*/ 0 w 135775"/>
                <a:gd name="connsiteY1" fmla="*/ 224328 h 224328"/>
                <a:gd name="connsiteX2" fmla="*/ 126912 w 135775"/>
                <a:gd name="connsiteY2" fmla="*/ 218287 h 224328"/>
                <a:gd name="connsiteX3" fmla="*/ 135776 w 135775"/>
                <a:gd name="connsiteY3" fmla="*/ 0 h 2243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5775" h="224328">
                  <a:moveTo>
                    <a:pt x="115228" y="7249"/>
                  </a:moveTo>
                  <a:lnTo>
                    <a:pt x="0" y="224328"/>
                  </a:lnTo>
                  <a:lnTo>
                    <a:pt x="126912" y="218287"/>
                  </a:lnTo>
                  <a:lnTo>
                    <a:pt x="135776" y="0"/>
                  </a:lnTo>
                  <a:close/>
                </a:path>
              </a:pathLst>
            </a:custGeom>
            <a:solidFill>
              <a:srgbClr val="F8B68F"/>
            </a:solidFill>
            <a:ln w="40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355" name="Forme libre 354">
              <a:extLst>
                <a:ext uri="{FF2B5EF4-FFF2-40B4-BE49-F238E27FC236}">
                  <a16:creationId xmlns:a16="http://schemas.microsoft.com/office/drawing/2014/main" xmlns="" id="{26F5110A-D5B7-FA40-8D74-CBD4221D223A}"/>
                </a:ext>
              </a:extLst>
            </p:cNvPr>
            <p:cNvSpPr/>
            <p:nvPr/>
          </p:nvSpPr>
          <p:spPr>
            <a:xfrm>
              <a:off x="2309729" y="3790704"/>
              <a:ext cx="190972" cy="688691"/>
            </a:xfrm>
            <a:custGeom>
              <a:avLst/>
              <a:gdLst>
                <a:gd name="connsiteX0" fmla="*/ 150683 w 190972"/>
                <a:gd name="connsiteY0" fmla="*/ 403 h 688691"/>
                <a:gd name="connsiteX1" fmla="*/ 43916 w 190972"/>
                <a:gd name="connsiteY1" fmla="*/ 0 h 688691"/>
                <a:gd name="connsiteX2" fmla="*/ 0 w 190972"/>
                <a:gd name="connsiteY2" fmla="*/ 688691 h 688691"/>
                <a:gd name="connsiteX3" fmla="*/ 190972 w 190972"/>
                <a:gd name="connsiteY3" fmla="*/ 688691 h 6886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0972" h="688691">
                  <a:moveTo>
                    <a:pt x="150683" y="403"/>
                  </a:moveTo>
                  <a:lnTo>
                    <a:pt x="43916" y="0"/>
                  </a:lnTo>
                  <a:lnTo>
                    <a:pt x="0" y="688691"/>
                  </a:lnTo>
                  <a:lnTo>
                    <a:pt x="190972" y="688691"/>
                  </a:lnTo>
                  <a:close/>
                </a:path>
              </a:pathLst>
            </a:custGeom>
            <a:solidFill>
              <a:srgbClr val="FFFFFF"/>
            </a:solidFill>
            <a:ln w="40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356" name="Forme libre 355">
              <a:extLst>
                <a:ext uri="{FF2B5EF4-FFF2-40B4-BE49-F238E27FC236}">
                  <a16:creationId xmlns:a16="http://schemas.microsoft.com/office/drawing/2014/main" xmlns="" id="{5E1960D6-48E8-B747-8245-1F6F51DCE3B4}"/>
                </a:ext>
              </a:extLst>
            </p:cNvPr>
            <p:cNvSpPr/>
            <p:nvPr/>
          </p:nvSpPr>
          <p:spPr>
            <a:xfrm>
              <a:off x="2427440" y="5812475"/>
              <a:ext cx="250325" cy="135321"/>
            </a:xfrm>
            <a:custGeom>
              <a:avLst/>
              <a:gdLst>
                <a:gd name="connsiteX0" fmla="*/ 228376 w 250325"/>
                <a:gd name="connsiteY0" fmla="*/ 0 h 135321"/>
                <a:gd name="connsiteX1" fmla="*/ 249730 w 250325"/>
                <a:gd name="connsiteY1" fmla="*/ 47121 h 135321"/>
                <a:gd name="connsiteX2" fmla="*/ 238046 w 250325"/>
                <a:gd name="connsiteY2" fmla="*/ 135322 h 135321"/>
                <a:gd name="connsiteX3" fmla="*/ 211052 w 250325"/>
                <a:gd name="connsiteY3" fmla="*/ 135322 h 135321"/>
                <a:gd name="connsiteX4" fmla="*/ 211858 w 250325"/>
                <a:gd name="connsiteY4" fmla="*/ 77729 h 135321"/>
                <a:gd name="connsiteX5" fmla="*/ 143768 w 250325"/>
                <a:gd name="connsiteY5" fmla="*/ 135322 h 135321"/>
                <a:gd name="connsiteX6" fmla="*/ 337 w 250325"/>
                <a:gd name="connsiteY6" fmla="*/ 135322 h 135321"/>
                <a:gd name="connsiteX7" fmla="*/ 74873 w 250325"/>
                <a:gd name="connsiteY7" fmla="*/ 84173 h 135321"/>
                <a:gd name="connsiteX8" fmla="*/ 228376 w 250325"/>
                <a:gd name="connsiteY8" fmla="*/ 0 h 1353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50325" h="135321">
                  <a:moveTo>
                    <a:pt x="228376" y="0"/>
                  </a:moveTo>
                  <a:cubicBezTo>
                    <a:pt x="228376" y="0"/>
                    <a:pt x="254564" y="20540"/>
                    <a:pt x="249730" y="47121"/>
                  </a:cubicBezTo>
                  <a:cubicBezTo>
                    <a:pt x="244895" y="73702"/>
                    <a:pt x="238046" y="135322"/>
                    <a:pt x="238046" y="135322"/>
                  </a:cubicBezTo>
                  <a:lnTo>
                    <a:pt x="211052" y="135322"/>
                  </a:lnTo>
                  <a:lnTo>
                    <a:pt x="211858" y="77729"/>
                  </a:lnTo>
                  <a:cubicBezTo>
                    <a:pt x="211858" y="74105"/>
                    <a:pt x="153840" y="135322"/>
                    <a:pt x="143768" y="135322"/>
                  </a:cubicBezTo>
                  <a:lnTo>
                    <a:pt x="337" y="135322"/>
                  </a:lnTo>
                  <a:cubicBezTo>
                    <a:pt x="337" y="135322"/>
                    <a:pt x="-9332" y="96658"/>
                    <a:pt x="74873" y="84173"/>
                  </a:cubicBezTo>
                  <a:cubicBezTo>
                    <a:pt x="159481" y="71286"/>
                    <a:pt x="228376" y="0"/>
                    <a:pt x="228376" y="0"/>
                  </a:cubicBezTo>
                </a:path>
              </a:pathLst>
            </a:custGeom>
            <a:solidFill>
              <a:srgbClr val="043C5E"/>
            </a:solidFill>
            <a:ln w="40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357" name="Forme libre 356">
              <a:extLst>
                <a:ext uri="{FF2B5EF4-FFF2-40B4-BE49-F238E27FC236}">
                  <a16:creationId xmlns:a16="http://schemas.microsoft.com/office/drawing/2014/main" xmlns="" id="{BFC5FC2C-80A1-124A-902B-845E8123D0FE}"/>
                </a:ext>
              </a:extLst>
            </p:cNvPr>
            <p:cNvSpPr/>
            <p:nvPr/>
          </p:nvSpPr>
          <p:spPr>
            <a:xfrm>
              <a:off x="2480960" y="5785089"/>
              <a:ext cx="178885" cy="128517"/>
            </a:xfrm>
            <a:custGeom>
              <a:avLst/>
              <a:gdLst>
                <a:gd name="connsiteX0" fmla="*/ 112811 w 178885"/>
                <a:gd name="connsiteY0" fmla="*/ 806 h 128517"/>
                <a:gd name="connsiteX1" fmla="*/ 93472 w 178885"/>
                <a:gd name="connsiteY1" fmla="*/ 51148 h 128517"/>
                <a:gd name="connsiteX2" fmla="*/ 66881 w 178885"/>
                <a:gd name="connsiteY2" fmla="*/ 84576 h 128517"/>
                <a:gd name="connsiteX3" fmla="*/ 0 w 178885"/>
                <a:gd name="connsiteY3" fmla="*/ 114782 h 128517"/>
                <a:gd name="connsiteX4" fmla="*/ 136179 w 178885"/>
                <a:gd name="connsiteY4" fmla="*/ 88604 h 128517"/>
                <a:gd name="connsiteX5" fmla="*/ 170828 w 178885"/>
                <a:gd name="connsiteY5" fmla="*/ 38261 h 128517"/>
                <a:gd name="connsiteX6" fmla="*/ 178886 w 178885"/>
                <a:gd name="connsiteY6" fmla="*/ 0 h 128517"/>
                <a:gd name="connsiteX7" fmla="*/ 112811 w 178885"/>
                <a:gd name="connsiteY7" fmla="*/ 0 h 1285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78885" h="128517">
                  <a:moveTo>
                    <a:pt x="112811" y="806"/>
                  </a:moveTo>
                  <a:lnTo>
                    <a:pt x="93472" y="51148"/>
                  </a:lnTo>
                  <a:cubicBezTo>
                    <a:pt x="88637" y="65244"/>
                    <a:pt x="79370" y="76924"/>
                    <a:pt x="66881" y="84576"/>
                  </a:cubicBezTo>
                  <a:cubicBezTo>
                    <a:pt x="53182" y="93436"/>
                    <a:pt x="31829" y="105519"/>
                    <a:pt x="0" y="114782"/>
                  </a:cubicBezTo>
                  <a:cubicBezTo>
                    <a:pt x="39081" y="148209"/>
                    <a:pt x="101127" y="113171"/>
                    <a:pt x="136179" y="88604"/>
                  </a:cubicBezTo>
                  <a:cubicBezTo>
                    <a:pt x="153503" y="76521"/>
                    <a:pt x="165590" y="58800"/>
                    <a:pt x="170828" y="38261"/>
                  </a:cubicBezTo>
                  <a:lnTo>
                    <a:pt x="178886" y="0"/>
                  </a:lnTo>
                  <a:lnTo>
                    <a:pt x="112811" y="0"/>
                  </a:lnTo>
                  <a:close/>
                </a:path>
              </a:pathLst>
            </a:custGeom>
            <a:solidFill>
              <a:srgbClr val="F8B68F"/>
            </a:solidFill>
            <a:ln w="40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358" name="Forme libre 357">
              <a:extLst>
                <a:ext uri="{FF2B5EF4-FFF2-40B4-BE49-F238E27FC236}">
                  <a16:creationId xmlns:a16="http://schemas.microsoft.com/office/drawing/2014/main" xmlns="" id="{A5DA2E98-D7EC-874F-AAC2-50C83C845DB5}"/>
                </a:ext>
              </a:extLst>
            </p:cNvPr>
            <p:cNvSpPr/>
            <p:nvPr/>
          </p:nvSpPr>
          <p:spPr>
            <a:xfrm>
              <a:off x="2154680" y="5812475"/>
              <a:ext cx="250325" cy="135321"/>
            </a:xfrm>
            <a:custGeom>
              <a:avLst/>
              <a:gdLst>
                <a:gd name="connsiteX0" fmla="*/ 228376 w 250325"/>
                <a:gd name="connsiteY0" fmla="*/ 0 h 135321"/>
                <a:gd name="connsiteX1" fmla="*/ 249730 w 250325"/>
                <a:gd name="connsiteY1" fmla="*/ 47121 h 135321"/>
                <a:gd name="connsiteX2" fmla="*/ 238046 w 250325"/>
                <a:gd name="connsiteY2" fmla="*/ 135322 h 135321"/>
                <a:gd name="connsiteX3" fmla="*/ 211052 w 250325"/>
                <a:gd name="connsiteY3" fmla="*/ 135322 h 135321"/>
                <a:gd name="connsiteX4" fmla="*/ 211858 w 250325"/>
                <a:gd name="connsiteY4" fmla="*/ 77729 h 135321"/>
                <a:gd name="connsiteX5" fmla="*/ 143768 w 250325"/>
                <a:gd name="connsiteY5" fmla="*/ 135322 h 135321"/>
                <a:gd name="connsiteX6" fmla="*/ 337 w 250325"/>
                <a:gd name="connsiteY6" fmla="*/ 135322 h 135321"/>
                <a:gd name="connsiteX7" fmla="*/ 74873 w 250325"/>
                <a:gd name="connsiteY7" fmla="*/ 84173 h 135321"/>
                <a:gd name="connsiteX8" fmla="*/ 228376 w 250325"/>
                <a:gd name="connsiteY8" fmla="*/ 0 h 1353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50325" h="135321">
                  <a:moveTo>
                    <a:pt x="228376" y="0"/>
                  </a:moveTo>
                  <a:cubicBezTo>
                    <a:pt x="228376" y="0"/>
                    <a:pt x="254565" y="20540"/>
                    <a:pt x="249730" y="47121"/>
                  </a:cubicBezTo>
                  <a:cubicBezTo>
                    <a:pt x="244895" y="73702"/>
                    <a:pt x="238046" y="135322"/>
                    <a:pt x="238046" y="135322"/>
                  </a:cubicBezTo>
                  <a:lnTo>
                    <a:pt x="211052" y="135322"/>
                  </a:lnTo>
                  <a:lnTo>
                    <a:pt x="211858" y="77729"/>
                  </a:lnTo>
                  <a:cubicBezTo>
                    <a:pt x="211858" y="74105"/>
                    <a:pt x="153841" y="135322"/>
                    <a:pt x="143768" y="135322"/>
                  </a:cubicBezTo>
                  <a:lnTo>
                    <a:pt x="337" y="135322"/>
                  </a:lnTo>
                  <a:cubicBezTo>
                    <a:pt x="337" y="135322"/>
                    <a:pt x="-9332" y="96658"/>
                    <a:pt x="74873" y="84173"/>
                  </a:cubicBezTo>
                  <a:cubicBezTo>
                    <a:pt x="159481" y="71286"/>
                    <a:pt x="228376" y="0"/>
                    <a:pt x="228376" y="0"/>
                  </a:cubicBezTo>
                </a:path>
              </a:pathLst>
            </a:custGeom>
            <a:solidFill>
              <a:srgbClr val="043C5E"/>
            </a:solidFill>
            <a:ln w="40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359" name="Forme libre 358">
              <a:extLst>
                <a:ext uri="{FF2B5EF4-FFF2-40B4-BE49-F238E27FC236}">
                  <a16:creationId xmlns:a16="http://schemas.microsoft.com/office/drawing/2014/main" xmlns="" id="{3350FB2B-11EB-5F41-B9B7-4FD55A6B2D7E}"/>
                </a:ext>
              </a:extLst>
            </p:cNvPr>
            <p:cNvSpPr/>
            <p:nvPr/>
          </p:nvSpPr>
          <p:spPr>
            <a:xfrm>
              <a:off x="2208200" y="5785089"/>
              <a:ext cx="178885" cy="128517"/>
            </a:xfrm>
            <a:custGeom>
              <a:avLst/>
              <a:gdLst>
                <a:gd name="connsiteX0" fmla="*/ 112811 w 178885"/>
                <a:gd name="connsiteY0" fmla="*/ 806 h 128517"/>
                <a:gd name="connsiteX1" fmla="*/ 93472 w 178885"/>
                <a:gd name="connsiteY1" fmla="*/ 51148 h 128517"/>
                <a:gd name="connsiteX2" fmla="*/ 66881 w 178885"/>
                <a:gd name="connsiteY2" fmla="*/ 84576 h 128517"/>
                <a:gd name="connsiteX3" fmla="*/ 0 w 178885"/>
                <a:gd name="connsiteY3" fmla="*/ 114782 h 128517"/>
                <a:gd name="connsiteX4" fmla="*/ 136179 w 178885"/>
                <a:gd name="connsiteY4" fmla="*/ 88604 h 128517"/>
                <a:gd name="connsiteX5" fmla="*/ 170828 w 178885"/>
                <a:gd name="connsiteY5" fmla="*/ 38261 h 128517"/>
                <a:gd name="connsiteX6" fmla="*/ 178886 w 178885"/>
                <a:gd name="connsiteY6" fmla="*/ 0 h 128517"/>
                <a:gd name="connsiteX7" fmla="*/ 112811 w 178885"/>
                <a:gd name="connsiteY7" fmla="*/ 0 h 1285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78885" h="128517">
                  <a:moveTo>
                    <a:pt x="112811" y="806"/>
                  </a:moveTo>
                  <a:lnTo>
                    <a:pt x="93472" y="51148"/>
                  </a:lnTo>
                  <a:cubicBezTo>
                    <a:pt x="88637" y="65244"/>
                    <a:pt x="79370" y="76924"/>
                    <a:pt x="66881" y="84576"/>
                  </a:cubicBezTo>
                  <a:cubicBezTo>
                    <a:pt x="53182" y="93436"/>
                    <a:pt x="31829" y="105519"/>
                    <a:pt x="0" y="114782"/>
                  </a:cubicBezTo>
                  <a:cubicBezTo>
                    <a:pt x="39081" y="148209"/>
                    <a:pt x="101127" y="113171"/>
                    <a:pt x="136179" y="88604"/>
                  </a:cubicBezTo>
                  <a:cubicBezTo>
                    <a:pt x="153503" y="76521"/>
                    <a:pt x="165590" y="58800"/>
                    <a:pt x="170828" y="38261"/>
                  </a:cubicBezTo>
                  <a:lnTo>
                    <a:pt x="178886" y="0"/>
                  </a:lnTo>
                  <a:lnTo>
                    <a:pt x="112811" y="0"/>
                  </a:lnTo>
                  <a:close/>
                </a:path>
              </a:pathLst>
            </a:custGeom>
            <a:solidFill>
              <a:srgbClr val="F8B68F"/>
            </a:solidFill>
            <a:ln w="40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360" name="Forme libre 359">
              <a:extLst>
                <a:ext uri="{FF2B5EF4-FFF2-40B4-BE49-F238E27FC236}">
                  <a16:creationId xmlns:a16="http://schemas.microsoft.com/office/drawing/2014/main" xmlns="" id="{9C7ED9AA-AA5A-A249-965D-6771E78F097D}"/>
                </a:ext>
              </a:extLst>
            </p:cNvPr>
            <p:cNvSpPr/>
            <p:nvPr/>
          </p:nvSpPr>
          <p:spPr>
            <a:xfrm>
              <a:off x="2243251" y="4479395"/>
              <a:ext cx="300115" cy="1313748"/>
            </a:xfrm>
            <a:custGeom>
              <a:avLst/>
              <a:gdLst>
                <a:gd name="connsiteX0" fmla="*/ 298949 w 300115"/>
                <a:gd name="connsiteY0" fmla="*/ 0 h 1313748"/>
                <a:gd name="connsiteX1" fmla="*/ 213937 w 300115"/>
                <a:gd name="connsiteY1" fmla="*/ 608948 h 1313748"/>
                <a:gd name="connsiteX2" fmla="*/ 163979 w 300115"/>
                <a:gd name="connsiteY2" fmla="*/ 1313749 h 1313748"/>
                <a:gd name="connsiteX3" fmla="*/ 66881 w 300115"/>
                <a:gd name="connsiteY3" fmla="*/ 1313749 h 1313748"/>
                <a:gd name="connsiteX4" fmla="*/ 0 w 300115"/>
                <a:gd name="connsiteY4" fmla="*/ 0 h 1313748"/>
                <a:gd name="connsiteX5" fmla="*/ 298949 w 300115"/>
                <a:gd name="connsiteY5" fmla="*/ 0 h 13137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00115" h="1313748">
                  <a:moveTo>
                    <a:pt x="298949" y="0"/>
                  </a:moveTo>
                  <a:cubicBezTo>
                    <a:pt x="298949" y="0"/>
                    <a:pt x="316676" y="103102"/>
                    <a:pt x="213937" y="608948"/>
                  </a:cubicBezTo>
                  <a:cubicBezTo>
                    <a:pt x="297337" y="872745"/>
                    <a:pt x="163979" y="1313749"/>
                    <a:pt x="163979" y="1313749"/>
                  </a:cubicBezTo>
                  <a:lnTo>
                    <a:pt x="66881" y="1313749"/>
                  </a:lnTo>
                  <a:lnTo>
                    <a:pt x="0" y="0"/>
                  </a:lnTo>
                  <a:lnTo>
                    <a:pt x="298949" y="0"/>
                  </a:lnTo>
                  <a:close/>
                </a:path>
              </a:pathLst>
            </a:custGeom>
            <a:solidFill>
              <a:srgbClr val="00898C"/>
            </a:solidFill>
            <a:ln w="40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361" name="Forme libre 360">
              <a:extLst>
                <a:ext uri="{FF2B5EF4-FFF2-40B4-BE49-F238E27FC236}">
                  <a16:creationId xmlns:a16="http://schemas.microsoft.com/office/drawing/2014/main" xmlns="" id="{6BD24501-96DC-8C4D-BD97-CAF027132E09}"/>
                </a:ext>
              </a:extLst>
            </p:cNvPr>
            <p:cNvSpPr/>
            <p:nvPr/>
          </p:nvSpPr>
          <p:spPr>
            <a:xfrm>
              <a:off x="2216257" y="3791106"/>
              <a:ext cx="149071" cy="835289"/>
            </a:xfrm>
            <a:custGeom>
              <a:avLst/>
              <a:gdLst>
                <a:gd name="connsiteX0" fmla="*/ 149071 w 149071"/>
                <a:gd name="connsiteY0" fmla="*/ 0 h 835289"/>
                <a:gd name="connsiteX1" fmla="*/ 114422 w 149071"/>
                <a:gd name="connsiteY1" fmla="*/ 835290 h 835289"/>
                <a:gd name="connsiteX2" fmla="*/ 0 w 149071"/>
                <a:gd name="connsiteY2" fmla="*/ 786155 h 835289"/>
                <a:gd name="connsiteX3" fmla="*/ 46736 w 149071"/>
                <a:gd name="connsiteY3" fmla="*/ 411604 h 835289"/>
                <a:gd name="connsiteX4" fmla="*/ 84205 w 149071"/>
                <a:gd name="connsiteY4" fmla="*/ 33831 h 835289"/>
                <a:gd name="connsiteX5" fmla="*/ 149071 w 149071"/>
                <a:gd name="connsiteY5" fmla="*/ 0 h 8352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9071" h="835289">
                  <a:moveTo>
                    <a:pt x="149071" y="0"/>
                  </a:moveTo>
                  <a:lnTo>
                    <a:pt x="114422" y="835290"/>
                  </a:lnTo>
                  <a:lnTo>
                    <a:pt x="0" y="786155"/>
                  </a:lnTo>
                  <a:cubicBezTo>
                    <a:pt x="0" y="786155"/>
                    <a:pt x="51571" y="629488"/>
                    <a:pt x="46736" y="411604"/>
                  </a:cubicBezTo>
                  <a:cubicBezTo>
                    <a:pt x="64060" y="254131"/>
                    <a:pt x="-24980" y="337096"/>
                    <a:pt x="84205" y="33831"/>
                  </a:cubicBezTo>
                  <a:cubicBezTo>
                    <a:pt x="125301" y="-403"/>
                    <a:pt x="149071" y="0"/>
                    <a:pt x="149071" y="0"/>
                  </a:cubicBezTo>
                </a:path>
              </a:pathLst>
            </a:custGeom>
            <a:solidFill>
              <a:srgbClr val="FFDB71"/>
            </a:solidFill>
            <a:ln w="40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362" name="Forme libre 361">
              <a:extLst>
                <a:ext uri="{FF2B5EF4-FFF2-40B4-BE49-F238E27FC236}">
                  <a16:creationId xmlns:a16="http://schemas.microsoft.com/office/drawing/2014/main" xmlns="" id="{BA5AFF25-D8F5-124D-8942-A8C95A19CDBE}"/>
                </a:ext>
              </a:extLst>
            </p:cNvPr>
            <p:cNvSpPr/>
            <p:nvPr/>
          </p:nvSpPr>
          <p:spPr>
            <a:xfrm>
              <a:off x="2336723" y="4479395"/>
              <a:ext cx="363583" cy="1313748"/>
            </a:xfrm>
            <a:custGeom>
              <a:avLst/>
              <a:gdLst>
                <a:gd name="connsiteX0" fmla="*/ 298948 w 363583"/>
                <a:gd name="connsiteY0" fmla="*/ 0 h 1313748"/>
                <a:gd name="connsiteX1" fmla="*/ 323525 w 363583"/>
                <a:gd name="connsiteY1" fmla="*/ 608948 h 1313748"/>
                <a:gd name="connsiteX2" fmla="*/ 333195 w 363583"/>
                <a:gd name="connsiteY2" fmla="*/ 1313749 h 1313748"/>
                <a:gd name="connsiteX3" fmla="*/ 245766 w 363583"/>
                <a:gd name="connsiteY3" fmla="*/ 1313749 h 1313748"/>
                <a:gd name="connsiteX4" fmla="*/ 0 w 363583"/>
                <a:gd name="connsiteY4" fmla="*/ 403 h 1313748"/>
                <a:gd name="connsiteX5" fmla="*/ 298948 w 363583"/>
                <a:gd name="connsiteY5" fmla="*/ 403 h 13137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63583" h="1313748">
                  <a:moveTo>
                    <a:pt x="298948" y="0"/>
                  </a:moveTo>
                  <a:cubicBezTo>
                    <a:pt x="298948" y="0"/>
                    <a:pt x="426264" y="103102"/>
                    <a:pt x="323525" y="608948"/>
                  </a:cubicBezTo>
                  <a:cubicBezTo>
                    <a:pt x="406925" y="872745"/>
                    <a:pt x="333195" y="1313749"/>
                    <a:pt x="333195" y="1313749"/>
                  </a:cubicBezTo>
                  <a:lnTo>
                    <a:pt x="245766" y="1313749"/>
                  </a:lnTo>
                  <a:lnTo>
                    <a:pt x="0" y="403"/>
                  </a:lnTo>
                  <a:lnTo>
                    <a:pt x="298948" y="403"/>
                  </a:lnTo>
                  <a:close/>
                </a:path>
              </a:pathLst>
            </a:custGeom>
            <a:solidFill>
              <a:srgbClr val="63C1C5"/>
            </a:solidFill>
            <a:ln w="40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363" name="Forme libre 362">
              <a:extLst>
                <a:ext uri="{FF2B5EF4-FFF2-40B4-BE49-F238E27FC236}">
                  <a16:creationId xmlns:a16="http://schemas.microsoft.com/office/drawing/2014/main" xmlns="" id="{FD432C78-64E7-C04C-90EE-34E853843C8F}"/>
                </a:ext>
              </a:extLst>
            </p:cNvPr>
            <p:cNvSpPr/>
            <p:nvPr/>
          </p:nvSpPr>
          <p:spPr>
            <a:xfrm>
              <a:off x="2424957" y="3720224"/>
              <a:ext cx="295725" cy="906172"/>
            </a:xfrm>
            <a:custGeom>
              <a:avLst/>
              <a:gdLst>
                <a:gd name="connsiteX0" fmla="*/ 35455 w 295725"/>
                <a:gd name="connsiteY0" fmla="*/ 0 h 906172"/>
                <a:gd name="connsiteX1" fmla="*/ 176468 w 295725"/>
                <a:gd name="connsiteY1" fmla="*/ 114379 h 906172"/>
                <a:gd name="connsiteX2" fmla="*/ 222398 w 295725"/>
                <a:gd name="connsiteY2" fmla="*/ 387036 h 906172"/>
                <a:gd name="connsiteX3" fmla="*/ 295726 w 295725"/>
                <a:gd name="connsiteY3" fmla="*/ 906172 h 906172"/>
                <a:gd name="connsiteX4" fmla="*/ 7252 w 295725"/>
                <a:gd name="connsiteY4" fmla="*/ 906172 h 906172"/>
                <a:gd name="connsiteX5" fmla="*/ 0 w 295725"/>
                <a:gd name="connsiteY5" fmla="*/ 87798 h 906172"/>
                <a:gd name="connsiteX6" fmla="*/ 35455 w 295725"/>
                <a:gd name="connsiteY6" fmla="*/ 0 h 9061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95725" h="906172">
                  <a:moveTo>
                    <a:pt x="35455" y="0"/>
                  </a:moveTo>
                  <a:cubicBezTo>
                    <a:pt x="35455" y="0"/>
                    <a:pt x="143028" y="60411"/>
                    <a:pt x="176468" y="114379"/>
                  </a:cubicBezTo>
                  <a:cubicBezTo>
                    <a:pt x="208297" y="165930"/>
                    <a:pt x="219175" y="282726"/>
                    <a:pt x="222398" y="387036"/>
                  </a:cubicBezTo>
                  <a:cubicBezTo>
                    <a:pt x="226427" y="530010"/>
                    <a:pt x="295726" y="906172"/>
                    <a:pt x="295726" y="906172"/>
                  </a:cubicBezTo>
                  <a:lnTo>
                    <a:pt x="7252" y="906172"/>
                  </a:lnTo>
                  <a:lnTo>
                    <a:pt x="0" y="87798"/>
                  </a:lnTo>
                  <a:lnTo>
                    <a:pt x="35455" y="0"/>
                  </a:lnTo>
                  <a:close/>
                </a:path>
              </a:pathLst>
            </a:custGeom>
            <a:solidFill>
              <a:srgbClr val="FFDB71"/>
            </a:solidFill>
            <a:ln w="40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364" name="Forme libre 363">
              <a:extLst>
                <a:ext uri="{FF2B5EF4-FFF2-40B4-BE49-F238E27FC236}">
                  <a16:creationId xmlns:a16="http://schemas.microsoft.com/office/drawing/2014/main" xmlns="" id="{0DA3DA0D-EB2F-6547-9B66-3943EDC791FB}"/>
                </a:ext>
              </a:extLst>
            </p:cNvPr>
            <p:cNvSpPr/>
            <p:nvPr/>
          </p:nvSpPr>
          <p:spPr>
            <a:xfrm>
              <a:off x="2371775" y="3619135"/>
              <a:ext cx="99112" cy="208444"/>
            </a:xfrm>
            <a:custGeom>
              <a:avLst/>
              <a:gdLst>
                <a:gd name="connsiteX0" fmla="*/ 0 w 99112"/>
                <a:gd name="connsiteY0" fmla="*/ 109949 h 208444"/>
                <a:gd name="connsiteX1" fmla="*/ 12490 w 99112"/>
                <a:gd name="connsiteY1" fmla="*/ 174791 h 208444"/>
                <a:gd name="connsiteX2" fmla="*/ 74939 w 99112"/>
                <a:gd name="connsiteY2" fmla="*/ 202177 h 208444"/>
                <a:gd name="connsiteX3" fmla="*/ 99112 w 99112"/>
                <a:gd name="connsiteY3" fmla="*/ 127267 h 208444"/>
                <a:gd name="connsiteX4" fmla="*/ 40692 w 99112"/>
                <a:gd name="connsiteY4" fmla="*/ 0 h 208444"/>
                <a:gd name="connsiteX5" fmla="*/ 0 w 99112"/>
                <a:gd name="connsiteY5" fmla="*/ 109949 h 2084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9112" h="208444">
                  <a:moveTo>
                    <a:pt x="0" y="109949"/>
                  </a:moveTo>
                  <a:lnTo>
                    <a:pt x="12490" y="174791"/>
                  </a:lnTo>
                  <a:cubicBezTo>
                    <a:pt x="17727" y="203385"/>
                    <a:pt x="50362" y="217481"/>
                    <a:pt x="74939" y="202177"/>
                  </a:cubicBezTo>
                  <a:lnTo>
                    <a:pt x="99112" y="127267"/>
                  </a:lnTo>
                  <a:lnTo>
                    <a:pt x="40692" y="0"/>
                  </a:lnTo>
                  <a:lnTo>
                    <a:pt x="0" y="109949"/>
                  </a:lnTo>
                  <a:close/>
                </a:path>
              </a:pathLst>
            </a:custGeom>
            <a:solidFill>
              <a:srgbClr val="F4A086"/>
            </a:solidFill>
            <a:ln w="40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365" name="Forme libre 364">
              <a:extLst>
                <a:ext uri="{FF2B5EF4-FFF2-40B4-BE49-F238E27FC236}">
                  <a16:creationId xmlns:a16="http://schemas.microsoft.com/office/drawing/2014/main" xmlns="" id="{127970D3-786C-FA4A-AA0A-CDA1F0B485FD}"/>
                </a:ext>
              </a:extLst>
            </p:cNvPr>
            <p:cNvSpPr/>
            <p:nvPr/>
          </p:nvSpPr>
          <p:spPr>
            <a:xfrm>
              <a:off x="2233167" y="3438047"/>
              <a:ext cx="276847" cy="470660"/>
            </a:xfrm>
            <a:custGeom>
              <a:avLst/>
              <a:gdLst>
                <a:gd name="connsiteX0" fmla="*/ 43928 w 276847"/>
                <a:gd name="connsiteY0" fmla="*/ 96109 h 470660"/>
                <a:gd name="connsiteX1" fmla="*/ 161976 w 276847"/>
                <a:gd name="connsiteY1" fmla="*/ 142425 h 470660"/>
                <a:gd name="connsiteX2" fmla="*/ 207100 w 276847"/>
                <a:gd name="connsiteY2" fmla="*/ 386084 h 470660"/>
                <a:gd name="connsiteX3" fmla="*/ 276801 w 276847"/>
                <a:gd name="connsiteY3" fmla="*/ 278955 h 470660"/>
                <a:gd name="connsiteX4" fmla="*/ 213547 w 276847"/>
                <a:gd name="connsiteY4" fmla="*/ 36503 h 470660"/>
                <a:gd name="connsiteX5" fmla="*/ 25797 w 276847"/>
                <a:gd name="connsiteY5" fmla="*/ 51808 h 470660"/>
                <a:gd name="connsiteX6" fmla="*/ 415 w 276847"/>
                <a:gd name="connsiteY6" fmla="*/ 152896 h 470660"/>
                <a:gd name="connsiteX7" fmla="*/ 16933 w 276847"/>
                <a:gd name="connsiteY7" fmla="*/ 470661 h 470660"/>
                <a:gd name="connsiteX8" fmla="*/ 154724 w 276847"/>
                <a:gd name="connsiteY8" fmla="*/ 368364 h 470660"/>
                <a:gd name="connsiteX9" fmla="*/ 138205 w 276847"/>
                <a:gd name="connsiteY9" fmla="*/ 290634 h 470660"/>
                <a:gd name="connsiteX10" fmla="*/ 43928 w 276847"/>
                <a:gd name="connsiteY10" fmla="*/ 96109 h 470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76847" h="470660">
                  <a:moveTo>
                    <a:pt x="43928" y="96109"/>
                  </a:moveTo>
                  <a:cubicBezTo>
                    <a:pt x="103959" y="80805"/>
                    <a:pt x="161976" y="142425"/>
                    <a:pt x="161976" y="142425"/>
                  </a:cubicBezTo>
                  <a:lnTo>
                    <a:pt x="207100" y="386084"/>
                  </a:lnTo>
                  <a:lnTo>
                    <a:pt x="276801" y="278955"/>
                  </a:lnTo>
                  <a:cubicBezTo>
                    <a:pt x="276801" y="278955"/>
                    <a:pt x="280830" y="133162"/>
                    <a:pt x="213547" y="36503"/>
                  </a:cubicBezTo>
                  <a:cubicBezTo>
                    <a:pt x="165199" y="-21894"/>
                    <a:pt x="72936" y="-5382"/>
                    <a:pt x="25797" y="51808"/>
                  </a:cubicBezTo>
                  <a:cubicBezTo>
                    <a:pt x="3235" y="79597"/>
                    <a:pt x="-1600" y="117455"/>
                    <a:pt x="415" y="152896"/>
                  </a:cubicBezTo>
                  <a:cubicBezTo>
                    <a:pt x="3235" y="200017"/>
                    <a:pt x="16933" y="470661"/>
                    <a:pt x="16933" y="470661"/>
                  </a:cubicBezTo>
                  <a:lnTo>
                    <a:pt x="154724" y="368364"/>
                  </a:lnTo>
                  <a:cubicBezTo>
                    <a:pt x="154724" y="368364"/>
                    <a:pt x="151501" y="340977"/>
                    <a:pt x="138205" y="290634"/>
                  </a:cubicBezTo>
                  <a:cubicBezTo>
                    <a:pt x="115643" y="204850"/>
                    <a:pt x="3235" y="106581"/>
                    <a:pt x="43928" y="96109"/>
                  </a:cubicBezTo>
                </a:path>
              </a:pathLst>
            </a:custGeom>
            <a:solidFill>
              <a:srgbClr val="212B53"/>
            </a:solidFill>
            <a:ln w="40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366" name="Forme libre 365">
              <a:extLst>
                <a:ext uri="{FF2B5EF4-FFF2-40B4-BE49-F238E27FC236}">
                  <a16:creationId xmlns:a16="http://schemas.microsoft.com/office/drawing/2014/main" xmlns="" id="{06C5FD5B-2B28-2D4A-AB88-BCAC3F89C4F4}"/>
                </a:ext>
              </a:extLst>
            </p:cNvPr>
            <p:cNvSpPr/>
            <p:nvPr/>
          </p:nvSpPr>
          <p:spPr>
            <a:xfrm>
              <a:off x="2384861" y="3575793"/>
              <a:ext cx="37485" cy="41979"/>
            </a:xfrm>
            <a:custGeom>
              <a:avLst/>
              <a:gdLst>
                <a:gd name="connsiteX0" fmla="*/ 28412 w 37485"/>
                <a:gd name="connsiteY0" fmla="*/ 1054 h 41979"/>
                <a:gd name="connsiteX1" fmla="*/ 2627 w 37485"/>
                <a:gd name="connsiteY1" fmla="*/ 14344 h 41979"/>
                <a:gd name="connsiteX2" fmla="*/ 9073 w 37485"/>
                <a:gd name="connsiteY2" fmla="*/ 40925 h 41979"/>
                <a:gd name="connsiteX3" fmla="*/ 34859 w 37485"/>
                <a:gd name="connsiteY3" fmla="*/ 27635 h 41979"/>
                <a:gd name="connsiteX4" fmla="*/ 28412 w 37485"/>
                <a:gd name="connsiteY4" fmla="*/ 1054 h 419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485" h="41979">
                  <a:moveTo>
                    <a:pt x="28412" y="1054"/>
                  </a:moveTo>
                  <a:cubicBezTo>
                    <a:pt x="19549" y="-2571"/>
                    <a:pt x="7865" y="3470"/>
                    <a:pt x="2627" y="14344"/>
                  </a:cubicBezTo>
                  <a:cubicBezTo>
                    <a:pt x="-2611" y="25218"/>
                    <a:pt x="210" y="37301"/>
                    <a:pt x="9073" y="40925"/>
                  </a:cubicBezTo>
                  <a:cubicBezTo>
                    <a:pt x="17937" y="44550"/>
                    <a:pt x="29621" y="38509"/>
                    <a:pt x="34859" y="27635"/>
                  </a:cubicBezTo>
                  <a:cubicBezTo>
                    <a:pt x="40096" y="16761"/>
                    <a:pt x="37276" y="4678"/>
                    <a:pt x="28412" y="1054"/>
                  </a:cubicBezTo>
                </a:path>
              </a:pathLst>
            </a:custGeom>
            <a:solidFill>
              <a:srgbClr val="F8B68F"/>
            </a:solidFill>
            <a:ln w="40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367" name="Forme libre 366">
              <a:extLst>
                <a:ext uri="{FF2B5EF4-FFF2-40B4-BE49-F238E27FC236}">
                  <a16:creationId xmlns:a16="http://schemas.microsoft.com/office/drawing/2014/main" xmlns="" id="{A0725305-9770-0C41-BBA6-8EA4783C719D}"/>
                </a:ext>
              </a:extLst>
            </p:cNvPr>
            <p:cNvSpPr/>
            <p:nvPr/>
          </p:nvSpPr>
          <p:spPr>
            <a:xfrm>
              <a:off x="2247683" y="3511200"/>
              <a:ext cx="172164" cy="234409"/>
            </a:xfrm>
            <a:custGeom>
              <a:avLst/>
              <a:gdLst>
                <a:gd name="connsiteX0" fmla="*/ 100724 w 172164"/>
                <a:gd name="connsiteY0" fmla="*/ 229564 h 234409"/>
                <a:gd name="connsiteX1" fmla="*/ 71313 w 172164"/>
                <a:gd name="connsiteY1" fmla="*/ 233188 h 234409"/>
                <a:gd name="connsiteX2" fmla="*/ 0 w 172164"/>
                <a:gd name="connsiteY2" fmla="*/ 43899 h 234409"/>
                <a:gd name="connsiteX3" fmla="*/ 41498 w 172164"/>
                <a:gd name="connsiteY3" fmla="*/ 0 h 234409"/>
                <a:gd name="connsiteX4" fmla="*/ 124092 w 172164"/>
                <a:gd name="connsiteY4" fmla="*/ 18123 h 234409"/>
                <a:gd name="connsiteX5" fmla="*/ 164784 w 172164"/>
                <a:gd name="connsiteY5" fmla="*/ 108338 h 234409"/>
                <a:gd name="connsiteX6" fmla="*/ 161561 w 172164"/>
                <a:gd name="connsiteY6" fmla="*/ 183248 h 234409"/>
                <a:gd name="connsiteX7" fmla="*/ 100724 w 172164"/>
                <a:gd name="connsiteY7" fmla="*/ 229564 h 2344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72164" h="234409">
                  <a:moveTo>
                    <a:pt x="100724" y="229564"/>
                  </a:moveTo>
                  <a:cubicBezTo>
                    <a:pt x="89443" y="233591"/>
                    <a:pt x="78565" y="236008"/>
                    <a:pt x="71313" y="233188"/>
                  </a:cubicBezTo>
                  <a:cubicBezTo>
                    <a:pt x="18936" y="195330"/>
                    <a:pt x="0" y="43899"/>
                    <a:pt x="0" y="43899"/>
                  </a:cubicBezTo>
                  <a:lnTo>
                    <a:pt x="41498" y="0"/>
                  </a:lnTo>
                  <a:lnTo>
                    <a:pt x="124092" y="18123"/>
                  </a:lnTo>
                  <a:lnTo>
                    <a:pt x="164784" y="108338"/>
                  </a:lnTo>
                  <a:cubicBezTo>
                    <a:pt x="175663" y="132503"/>
                    <a:pt x="174454" y="160292"/>
                    <a:pt x="161561" y="183248"/>
                  </a:cubicBezTo>
                  <a:cubicBezTo>
                    <a:pt x="146251" y="204191"/>
                    <a:pt x="125301" y="220703"/>
                    <a:pt x="100724" y="229564"/>
                  </a:cubicBezTo>
                </a:path>
              </a:pathLst>
            </a:custGeom>
            <a:solidFill>
              <a:srgbClr val="F8B68F"/>
            </a:solidFill>
            <a:ln w="40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368" name="Forme libre 367">
              <a:extLst>
                <a:ext uri="{FF2B5EF4-FFF2-40B4-BE49-F238E27FC236}">
                  <a16:creationId xmlns:a16="http://schemas.microsoft.com/office/drawing/2014/main" xmlns="" id="{380AC313-6BB6-1F48-8A6B-2009C3ED7DE1}"/>
                </a:ext>
              </a:extLst>
            </p:cNvPr>
            <p:cNvSpPr/>
            <p:nvPr/>
          </p:nvSpPr>
          <p:spPr>
            <a:xfrm>
              <a:off x="2263322" y="3477370"/>
              <a:ext cx="138267" cy="103102"/>
            </a:xfrm>
            <a:custGeom>
              <a:avLst/>
              <a:gdLst>
                <a:gd name="connsiteX0" fmla="*/ 74 w 138267"/>
                <a:gd name="connsiteY0" fmla="*/ 53565 h 103102"/>
                <a:gd name="connsiteX1" fmla="*/ 131821 w 138267"/>
                <a:gd name="connsiteY1" fmla="*/ 103102 h 103102"/>
                <a:gd name="connsiteX2" fmla="*/ 138267 w 138267"/>
                <a:gd name="connsiteY2" fmla="*/ 41080 h 103102"/>
                <a:gd name="connsiteX3" fmla="*/ 63732 w 138267"/>
                <a:gd name="connsiteY3" fmla="*/ 0 h 103102"/>
                <a:gd name="connsiteX4" fmla="*/ 4909 w 138267"/>
                <a:gd name="connsiteY4" fmla="*/ 35441 h 103102"/>
                <a:gd name="connsiteX5" fmla="*/ 74 w 138267"/>
                <a:gd name="connsiteY5" fmla="*/ 53565 h 1031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38267" h="103102">
                  <a:moveTo>
                    <a:pt x="74" y="53565"/>
                  </a:moveTo>
                  <a:cubicBezTo>
                    <a:pt x="4506" y="99478"/>
                    <a:pt x="131821" y="103102"/>
                    <a:pt x="131821" y="103102"/>
                  </a:cubicBezTo>
                  <a:lnTo>
                    <a:pt x="138267" y="41080"/>
                  </a:lnTo>
                  <a:lnTo>
                    <a:pt x="63732" y="0"/>
                  </a:lnTo>
                  <a:lnTo>
                    <a:pt x="4909" y="35441"/>
                  </a:lnTo>
                  <a:cubicBezTo>
                    <a:pt x="5312" y="35844"/>
                    <a:pt x="-732" y="45913"/>
                    <a:pt x="74" y="53565"/>
                  </a:cubicBezTo>
                </a:path>
              </a:pathLst>
            </a:custGeom>
            <a:solidFill>
              <a:srgbClr val="212B53"/>
            </a:solidFill>
            <a:ln w="40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369" name="Forme libre 368">
              <a:extLst>
                <a:ext uri="{FF2B5EF4-FFF2-40B4-BE49-F238E27FC236}">
                  <a16:creationId xmlns:a16="http://schemas.microsoft.com/office/drawing/2014/main" xmlns="" id="{6F38DF41-5AC9-804E-86C9-C9C2CA14F9AE}"/>
                </a:ext>
              </a:extLst>
            </p:cNvPr>
            <p:cNvSpPr/>
            <p:nvPr/>
          </p:nvSpPr>
          <p:spPr>
            <a:xfrm>
              <a:off x="2242849" y="3532501"/>
              <a:ext cx="23690" cy="54415"/>
            </a:xfrm>
            <a:custGeom>
              <a:avLst/>
              <a:gdLst>
                <a:gd name="connsiteX0" fmla="*/ 22965 w 23690"/>
                <a:gd name="connsiteY0" fmla="*/ 7697 h 54415"/>
                <a:gd name="connsiteX1" fmla="*/ 10072 w 23690"/>
                <a:gd name="connsiteY1" fmla="*/ 54415 h 54415"/>
                <a:gd name="connsiteX2" fmla="*/ 0 w 23690"/>
                <a:gd name="connsiteY2" fmla="*/ 35889 h 54415"/>
                <a:gd name="connsiteX3" fmla="*/ 403 w 23690"/>
                <a:gd name="connsiteY3" fmla="*/ 20182 h 54415"/>
                <a:gd name="connsiteX4" fmla="*/ 10475 w 23690"/>
                <a:gd name="connsiteY4" fmla="*/ 7697 h 54415"/>
                <a:gd name="connsiteX5" fmla="*/ 22965 w 23690"/>
                <a:gd name="connsiteY5" fmla="*/ 7697 h 544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3690" h="54415">
                  <a:moveTo>
                    <a:pt x="22965" y="7697"/>
                  </a:moveTo>
                  <a:cubicBezTo>
                    <a:pt x="27397" y="24612"/>
                    <a:pt x="10072" y="54415"/>
                    <a:pt x="10072" y="54415"/>
                  </a:cubicBezTo>
                  <a:lnTo>
                    <a:pt x="0" y="35889"/>
                  </a:lnTo>
                  <a:lnTo>
                    <a:pt x="403" y="20182"/>
                  </a:lnTo>
                  <a:lnTo>
                    <a:pt x="10475" y="7697"/>
                  </a:lnTo>
                  <a:cubicBezTo>
                    <a:pt x="10072" y="7697"/>
                    <a:pt x="18936" y="-9621"/>
                    <a:pt x="22965" y="7697"/>
                  </a:cubicBezTo>
                </a:path>
              </a:pathLst>
            </a:custGeom>
            <a:solidFill>
              <a:srgbClr val="212B53"/>
            </a:solidFill>
            <a:ln w="40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370" name="Forme libre 369">
              <a:extLst>
                <a:ext uri="{FF2B5EF4-FFF2-40B4-BE49-F238E27FC236}">
                  <a16:creationId xmlns:a16="http://schemas.microsoft.com/office/drawing/2014/main" xmlns="" id="{D186B3E0-2EBA-444F-889D-679E6C958AD2}"/>
                </a:ext>
              </a:extLst>
            </p:cNvPr>
            <p:cNvSpPr/>
            <p:nvPr/>
          </p:nvSpPr>
          <p:spPr>
            <a:xfrm>
              <a:off x="2236402" y="3833971"/>
              <a:ext cx="421239" cy="574900"/>
            </a:xfrm>
            <a:custGeom>
              <a:avLst/>
              <a:gdLst>
                <a:gd name="connsiteX0" fmla="*/ 335612 w 421239"/>
                <a:gd name="connsiteY0" fmla="*/ 632 h 574900"/>
                <a:gd name="connsiteX1" fmla="*/ 379125 w 421239"/>
                <a:gd name="connsiteY1" fmla="*/ 524601 h 574900"/>
                <a:gd name="connsiteX2" fmla="*/ 298949 w 421239"/>
                <a:gd name="connsiteY2" fmla="*/ 572124 h 574900"/>
                <a:gd name="connsiteX3" fmla="*/ 0 w 421239"/>
                <a:gd name="connsiteY3" fmla="*/ 374780 h 574900"/>
                <a:gd name="connsiteX4" fmla="*/ 28203 w 421239"/>
                <a:gd name="connsiteY4" fmla="*/ 339339 h 574900"/>
                <a:gd name="connsiteX5" fmla="*/ 263897 w 421239"/>
                <a:gd name="connsiteY5" fmla="*/ 394515 h 574900"/>
                <a:gd name="connsiteX6" fmla="*/ 335612 w 421239"/>
                <a:gd name="connsiteY6" fmla="*/ 632 h 574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21239" h="574900">
                  <a:moveTo>
                    <a:pt x="335612" y="632"/>
                  </a:moveTo>
                  <a:cubicBezTo>
                    <a:pt x="475014" y="16741"/>
                    <a:pt x="409342" y="376794"/>
                    <a:pt x="379125" y="524601"/>
                  </a:cubicBezTo>
                  <a:cubicBezTo>
                    <a:pt x="371873" y="560848"/>
                    <a:pt x="334403" y="582998"/>
                    <a:pt x="298949" y="572124"/>
                  </a:cubicBezTo>
                  <a:cubicBezTo>
                    <a:pt x="177677" y="533864"/>
                    <a:pt x="0" y="374780"/>
                    <a:pt x="0" y="374780"/>
                  </a:cubicBezTo>
                  <a:lnTo>
                    <a:pt x="28203" y="339339"/>
                  </a:lnTo>
                  <a:lnTo>
                    <a:pt x="263897" y="394515"/>
                  </a:lnTo>
                  <a:cubicBezTo>
                    <a:pt x="264299" y="394515"/>
                    <a:pt x="173648" y="-18297"/>
                    <a:pt x="335612" y="632"/>
                  </a:cubicBezTo>
                </a:path>
              </a:pathLst>
            </a:custGeom>
            <a:solidFill>
              <a:srgbClr val="F8B68F"/>
            </a:solidFill>
            <a:ln w="40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371" name="Forme libre 370">
              <a:extLst>
                <a:ext uri="{FF2B5EF4-FFF2-40B4-BE49-F238E27FC236}">
                  <a16:creationId xmlns:a16="http://schemas.microsoft.com/office/drawing/2014/main" xmlns="" id="{08CA32F8-033C-7344-868F-ED2CD2AB180C}"/>
                </a:ext>
              </a:extLst>
            </p:cNvPr>
            <p:cNvSpPr/>
            <p:nvPr/>
          </p:nvSpPr>
          <p:spPr>
            <a:xfrm>
              <a:off x="2086371" y="4077457"/>
              <a:ext cx="252117" cy="308904"/>
            </a:xfrm>
            <a:custGeom>
              <a:avLst/>
              <a:gdLst>
                <a:gd name="connsiteX0" fmla="*/ 206437 w 252117"/>
                <a:gd name="connsiteY0" fmla="*/ 11277 h 308904"/>
                <a:gd name="connsiteX1" fmla="*/ 251964 w 252117"/>
                <a:gd name="connsiteY1" fmla="*/ 293197 h 308904"/>
                <a:gd name="connsiteX2" fmla="*/ 238668 w 252117"/>
                <a:gd name="connsiteY2" fmla="*/ 308904 h 308904"/>
                <a:gd name="connsiteX3" fmla="*/ 58171 w 252117"/>
                <a:gd name="connsiteY3" fmla="*/ 308904 h 308904"/>
                <a:gd name="connsiteX4" fmla="*/ 44875 w 252117"/>
                <a:gd name="connsiteY4" fmla="*/ 297627 h 308904"/>
                <a:gd name="connsiteX5" fmla="*/ 154 w 252117"/>
                <a:gd name="connsiteY5" fmla="*/ 15707 h 308904"/>
                <a:gd name="connsiteX6" fmla="*/ 13450 w 252117"/>
                <a:gd name="connsiteY6" fmla="*/ 0 h 308904"/>
                <a:gd name="connsiteX7" fmla="*/ 193141 w 252117"/>
                <a:gd name="connsiteY7" fmla="*/ 0 h 308904"/>
                <a:gd name="connsiteX8" fmla="*/ 206437 w 252117"/>
                <a:gd name="connsiteY8" fmla="*/ 11277 h 3089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52117" h="308904">
                  <a:moveTo>
                    <a:pt x="206437" y="11277"/>
                  </a:moveTo>
                  <a:lnTo>
                    <a:pt x="251964" y="293197"/>
                  </a:lnTo>
                  <a:cubicBezTo>
                    <a:pt x="253173" y="301252"/>
                    <a:pt x="247129" y="308904"/>
                    <a:pt x="238668" y="308904"/>
                  </a:cubicBezTo>
                  <a:lnTo>
                    <a:pt x="58171" y="308904"/>
                  </a:lnTo>
                  <a:cubicBezTo>
                    <a:pt x="51725" y="308904"/>
                    <a:pt x="46084" y="304071"/>
                    <a:pt x="44875" y="297627"/>
                  </a:cubicBezTo>
                  <a:lnTo>
                    <a:pt x="154" y="15707"/>
                  </a:lnTo>
                  <a:cubicBezTo>
                    <a:pt x="-1055" y="7652"/>
                    <a:pt x="4989" y="0"/>
                    <a:pt x="13450" y="0"/>
                  </a:cubicBezTo>
                  <a:lnTo>
                    <a:pt x="193141" y="0"/>
                  </a:lnTo>
                  <a:cubicBezTo>
                    <a:pt x="199587" y="0"/>
                    <a:pt x="205228" y="4833"/>
                    <a:pt x="206437" y="11277"/>
                  </a:cubicBezTo>
                </a:path>
              </a:pathLst>
            </a:custGeom>
            <a:solidFill>
              <a:srgbClr val="043C5E"/>
            </a:solidFill>
            <a:ln w="40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372" name="Forme libre 371">
              <a:extLst>
                <a:ext uri="{FF2B5EF4-FFF2-40B4-BE49-F238E27FC236}">
                  <a16:creationId xmlns:a16="http://schemas.microsoft.com/office/drawing/2014/main" xmlns="" id="{F069A677-2635-E94C-AEC4-F0532D955CD0}"/>
                </a:ext>
              </a:extLst>
            </p:cNvPr>
            <p:cNvSpPr/>
            <p:nvPr/>
          </p:nvSpPr>
          <p:spPr>
            <a:xfrm>
              <a:off x="2091814" y="4123742"/>
              <a:ext cx="64494" cy="172404"/>
            </a:xfrm>
            <a:custGeom>
              <a:avLst/>
              <a:gdLst>
                <a:gd name="connsiteX0" fmla="*/ 755 w 64494"/>
                <a:gd name="connsiteY0" fmla="*/ 89843 h 172404"/>
                <a:gd name="connsiteX1" fmla="*/ 3978 w 64494"/>
                <a:gd name="connsiteY1" fmla="*/ 53193 h 172404"/>
                <a:gd name="connsiteX2" fmla="*/ 34598 w 64494"/>
                <a:gd name="connsiteY2" fmla="*/ 5669 h 172404"/>
                <a:gd name="connsiteX3" fmla="*/ 63204 w 64494"/>
                <a:gd name="connsiteY3" fmla="*/ 72122 h 172404"/>
                <a:gd name="connsiteX4" fmla="*/ 45879 w 64494"/>
                <a:gd name="connsiteY4" fmla="*/ 131728 h 172404"/>
                <a:gd name="connsiteX5" fmla="*/ 26943 w 64494"/>
                <a:gd name="connsiteY5" fmla="*/ 172405 h 172404"/>
                <a:gd name="connsiteX6" fmla="*/ 755 w 64494"/>
                <a:gd name="connsiteY6" fmla="*/ 89843 h 1724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4494" h="172404">
                  <a:moveTo>
                    <a:pt x="755" y="89843"/>
                  </a:moveTo>
                  <a:cubicBezTo>
                    <a:pt x="-454" y="79774"/>
                    <a:pt x="755" y="73733"/>
                    <a:pt x="3978" y="53193"/>
                  </a:cubicBezTo>
                  <a:cubicBezTo>
                    <a:pt x="8410" y="26612"/>
                    <a:pt x="7201" y="-15273"/>
                    <a:pt x="34598" y="5669"/>
                  </a:cubicBezTo>
                  <a:cubicBezTo>
                    <a:pt x="60383" y="37889"/>
                    <a:pt x="63204" y="72122"/>
                    <a:pt x="63204" y="72122"/>
                  </a:cubicBezTo>
                  <a:cubicBezTo>
                    <a:pt x="68441" y="91051"/>
                    <a:pt x="56757" y="117229"/>
                    <a:pt x="45879" y="131728"/>
                  </a:cubicBezTo>
                  <a:lnTo>
                    <a:pt x="26943" y="172405"/>
                  </a:lnTo>
                  <a:cubicBezTo>
                    <a:pt x="26943" y="172405"/>
                    <a:pt x="-5289" y="134950"/>
                    <a:pt x="755" y="89843"/>
                  </a:cubicBezTo>
                </a:path>
              </a:pathLst>
            </a:custGeom>
            <a:solidFill>
              <a:srgbClr val="F8B68F"/>
            </a:solidFill>
            <a:ln w="40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</p:grpSp>
      <p:sp>
        <p:nvSpPr>
          <p:cNvPr id="373" name="Forme libre 372">
            <a:extLst>
              <a:ext uri="{FF2B5EF4-FFF2-40B4-BE49-F238E27FC236}">
                <a16:creationId xmlns:a16="http://schemas.microsoft.com/office/drawing/2014/main" xmlns="" id="{CAD79C91-F27E-484D-93C7-DCC7ED8EC619}"/>
              </a:ext>
            </a:extLst>
          </p:cNvPr>
          <p:cNvSpPr/>
          <p:nvPr/>
        </p:nvSpPr>
        <p:spPr>
          <a:xfrm>
            <a:off x="2182817" y="4173310"/>
            <a:ext cx="27396" cy="27386"/>
          </a:xfrm>
          <a:custGeom>
            <a:avLst/>
            <a:gdLst>
              <a:gd name="connsiteX0" fmla="*/ 0 w 27396"/>
              <a:gd name="connsiteY0" fmla="*/ 0 h 27386"/>
              <a:gd name="connsiteX1" fmla="*/ 27397 w 27396"/>
              <a:gd name="connsiteY1" fmla="*/ 0 h 27386"/>
              <a:gd name="connsiteX2" fmla="*/ 27397 w 27396"/>
              <a:gd name="connsiteY2" fmla="*/ 27386 h 27386"/>
              <a:gd name="connsiteX3" fmla="*/ 0 w 27396"/>
              <a:gd name="connsiteY3" fmla="*/ 27386 h 273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396" h="27386">
                <a:moveTo>
                  <a:pt x="0" y="0"/>
                </a:moveTo>
                <a:lnTo>
                  <a:pt x="27397" y="0"/>
                </a:lnTo>
                <a:lnTo>
                  <a:pt x="27397" y="27386"/>
                </a:lnTo>
                <a:lnTo>
                  <a:pt x="0" y="27386"/>
                </a:lnTo>
                <a:close/>
              </a:path>
            </a:pathLst>
          </a:custGeom>
          <a:solidFill>
            <a:srgbClr val="E0F0EB"/>
          </a:solidFill>
          <a:ln w="4026" cap="flat">
            <a:noFill/>
            <a:prstDash val="solid"/>
            <a:miter/>
          </a:ln>
        </p:spPr>
        <p:txBody>
          <a:bodyPr rtlCol="0" anchor="ctr"/>
          <a:lstStyle/>
          <a:p>
            <a:endParaRPr lang="fr-FR"/>
          </a:p>
        </p:txBody>
      </p:sp>
      <p:grpSp>
        <p:nvGrpSpPr>
          <p:cNvPr id="374" name="Illustration">
            <a:extLst>
              <a:ext uri="{FF2B5EF4-FFF2-40B4-BE49-F238E27FC236}">
                <a16:creationId xmlns:a16="http://schemas.microsoft.com/office/drawing/2014/main" xmlns="" id="{2BA79A73-5BF4-734A-8782-62179AECB417}"/>
              </a:ext>
            </a:extLst>
          </p:cNvPr>
          <p:cNvGrpSpPr/>
          <p:nvPr/>
        </p:nvGrpSpPr>
        <p:grpSpPr>
          <a:xfrm>
            <a:off x="1174966" y="3446365"/>
            <a:ext cx="851978" cy="2591285"/>
            <a:chOff x="1174966" y="3446365"/>
            <a:chExt cx="851978" cy="2591285"/>
          </a:xfrm>
        </p:grpSpPr>
        <p:sp>
          <p:nvSpPr>
            <p:cNvPr id="375" name="Forme libre 374">
              <a:extLst>
                <a:ext uri="{FF2B5EF4-FFF2-40B4-BE49-F238E27FC236}">
                  <a16:creationId xmlns:a16="http://schemas.microsoft.com/office/drawing/2014/main" xmlns="" id="{35FD8FC8-D46D-7A4B-B94B-D81C3F534606}"/>
                </a:ext>
              </a:extLst>
            </p:cNvPr>
            <p:cNvSpPr/>
            <p:nvPr/>
          </p:nvSpPr>
          <p:spPr>
            <a:xfrm>
              <a:off x="1921590" y="3506058"/>
              <a:ext cx="105354" cy="332974"/>
            </a:xfrm>
            <a:custGeom>
              <a:avLst/>
              <a:gdLst>
                <a:gd name="connsiteX0" fmla="*/ 7403 w 105354"/>
                <a:gd name="connsiteY0" fmla="*/ 166642 h 332974"/>
                <a:gd name="connsiteX1" fmla="*/ 3777 w 105354"/>
                <a:gd name="connsiteY1" fmla="*/ 226248 h 332974"/>
                <a:gd name="connsiteX2" fmla="*/ 14655 w 105354"/>
                <a:gd name="connsiteY2" fmla="*/ 303574 h 332974"/>
                <a:gd name="connsiteX3" fmla="*/ 27951 w 105354"/>
                <a:gd name="connsiteY3" fmla="*/ 312435 h 332974"/>
                <a:gd name="connsiteX4" fmla="*/ 77507 w 105354"/>
                <a:gd name="connsiteY4" fmla="*/ 332975 h 332974"/>
                <a:gd name="connsiteX5" fmla="*/ 77507 w 105354"/>
                <a:gd name="connsiteY5" fmla="*/ 301963 h 332974"/>
                <a:gd name="connsiteX6" fmla="*/ 99263 w 105354"/>
                <a:gd name="connsiteY6" fmla="*/ 222220 h 332974"/>
                <a:gd name="connsiteX7" fmla="*/ 41246 w 105354"/>
                <a:gd name="connsiteY7" fmla="*/ 92939 h 332974"/>
                <a:gd name="connsiteX8" fmla="*/ 11029 w 105354"/>
                <a:gd name="connsiteY8" fmla="*/ 1114 h 332974"/>
                <a:gd name="connsiteX9" fmla="*/ 9015 w 105354"/>
                <a:gd name="connsiteY9" fmla="*/ 96162 h 332974"/>
                <a:gd name="connsiteX10" fmla="*/ 7403 w 105354"/>
                <a:gd name="connsiteY10" fmla="*/ 166642 h 3329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05354" h="332974">
                  <a:moveTo>
                    <a:pt x="7403" y="166642"/>
                  </a:moveTo>
                  <a:cubicBezTo>
                    <a:pt x="-1058" y="185570"/>
                    <a:pt x="-2266" y="206513"/>
                    <a:pt x="3777" y="226248"/>
                  </a:cubicBezTo>
                  <a:lnTo>
                    <a:pt x="14655" y="303574"/>
                  </a:lnTo>
                  <a:lnTo>
                    <a:pt x="27951" y="312435"/>
                  </a:lnTo>
                  <a:lnTo>
                    <a:pt x="77507" y="332975"/>
                  </a:lnTo>
                  <a:cubicBezTo>
                    <a:pt x="72269" y="317670"/>
                    <a:pt x="77507" y="301963"/>
                    <a:pt x="77507" y="301963"/>
                  </a:cubicBezTo>
                  <a:lnTo>
                    <a:pt x="99263" y="222220"/>
                  </a:lnTo>
                  <a:cubicBezTo>
                    <a:pt x="99263" y="222220"/>
                    <a:pt x="133107" y="87301"/>
                    <a:pt x="41246" y="92939"/>
                  </a:cubicBezTo>
                  <a:cubicBezTo>
                    <a:pt x="41649" y="-17009"/>
                    <a:pt x="11029" y="1114"/>
                    <a:pt x="11029" y="1114"/>
                  </a:cubicBezTo>
                  <a:lnTo>
                    <a:pt x="9015" y="96162"/>
                  </a:lnTo>
                  <a:lnTo>
                    <a:pt x="7403" y="166642"/>
                  </a:lnTo>
                  <a:close/>
                </a:path>
              </a:pathLst>
            </a:custGeom>
            <a:solidFill>
              <a:srgbClr val="F8B68F"/>
            </a:solidFill>
            <a:ln w="40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376" name="Forme libre 375">
              <a:extLst>
                <a:ext uri="{FF2B5EF4-FFF2-40B4-BE49-F238E27FC236}">
                  <a16:creationId xmlns:a16="http://schemas.microsoft.com/office/drawing/2014/main" xmlns="" id="{9231CFBE-FB5E-564E-BF9D-3A3F4DE0D8DB}"/>
                </a:ext>
              </a:extLst>
            </p:cNvPr>
            <p:cNvSpPr/>
            <p:nvPr/>
          </p:nvSpPr>
          <p:spPr>
            <a:xfrm>
              <a:off x="1679600" y="3801578"/>
              <a:ext cx="328277" cy="582543"/>
            </a:xfrm>
            <a:custGeom>
              <a:avLst/>
              <a:gdLst>
                <a:gd name="connsiteX0" fmla="*/ 21756 w 328277"/>
                <a:gd name="connsiteY0" fmla="*/ 138141 h 582543"/>
                <a:gd name="connsiteX1" fmla="*/ 140611 w 328277"/>
                <a:gd name="connsiteY1" fmla="*/ 387036 h 582543"/>
                <a:gd name="connsiteX2" fmla="*/ 252213 w 328277"/>
                <a:gd name="connsiteY2" fmla="*/ 0 h 582543"/>
                <a:gd name="connsiteX3" fmla="*/ 326345 w 328277"/>
                <a:gd name="connsiteY3" fmla="*/ 8860 h 582543"/>
                <a:gd name="connsiteX4" fmla="*/ 188555 w 328277"/>
                <a:gd name="connsiteY4" fmla="*/ 581964 h 582543"/>
                <a:gd name="connsiteX5" fmla="*/ 0 w 328277"/>
                <a:gd name="connsiteY5" fmla="*/ 467585 h 582543"/>
                <a:gd name="connsiteX6" fmla="*/ 21756 w 328277"/>
                <a:gd name="connsiteY6" fmla="*/ 138141 h 582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28277" h="582543">
                  <a:moveTo>
                    <a:pt x="21756" y="138141"/>
                  </a:moveTo>
                  <a:cubicBezTo>
                    <a:pt x="21756" y="138141"/>
                    <a:pt x="85817" y="382606"/>
                    <a:pt x="140611" y="387036"/>
                  </a:cubicBezTo>
                  <a:cubicBezTo>
                    <a:pt x="195404" y="391467"/>
                    <a:pt x="252213" y="0"/>
                    <a:pt x="252213" y="0"/>
                  </a:cubicBezTo>
                  <a:lnTo>
                    <a:pt x="326345" y="8860"/>
                  </a:lnTo>
                  <a:cubicBezTo>
                    <a:pt x="326345" y="8860"/>
                    <a:pt x="355354" y="571895"/>
                    <a:pt x="188555" y="581964"/>
                  </a:cubicBezTo>
                  <a:cubicBezTo>
                    <a:pt x="22159" y="592033"/>
                    <a:pt x="0" y="467585"/>
                    <a:pt x="0" y="467585"/>
                  </a:cubicBezTo>
                  <a:lnTo>
                    <a:pt x="21756" y="138141"/>
                  </a:lnTo>
                  <a:close/>
                </a:path>
              </a:pathLst>
            </a:custGeom>
            <a:solidFill>
              <a:srgbClr val="FFDB71"/>
            </a:solidFill>
            <a:ln w="40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377" name="Forme libre 376">
              <a:extLst>
                <a:ext uri="{FF2B5EF4-FFF2-40B4-BE49-F238E27FC236}">
                  <a16:creationId xmlns:a16="http://schemas.microsoft.com/office/drawing/2014/main" xmlns="" id="{A2395A64-6AB3-E341-BDB7-FD7BEA5AB8BA}"/>
                </a:ext>
              </a:extLst>
            </p:cNvPr>
            <p:cNvSpPr/>
            <p:nvPr/>
          </p:nvSpPr>
          <p:spPr>
            <a:xfrm>
              <a:off x="1258575" y="3801532"/>
              <a:ext cx="442782" cy="806337"/>
            </a:xfrm>
            <a:custGeom>
              <a:avLst/>
              <a:gdLst>
                <a:gd name="connsiteX0" fmla="*/ 435530 w 442782"/>
                <a:gd name="connsiteY0" fmla="*/ 806338 h 806337"/>
                <a:gd name="connsiteX1" fmla="*/ 0 w 442782"/>
                <a:gd name="connsiteY1" fmla="*/ 806338 h 806337"/>
                <a:gd name="connsiteX2" fmla="*/ 0 w 442782"/>
                <a:gd name="connsiteY2" fmla="*/ 144631 h 806337"/>
                <a:gd name="connsiteX3" fmla="*/ 279610 w 442782"/>
                <a:gd name="connsiteY3" fmla="*/ 6489 h 806337"/>
                <a:gd name="connsiteX4" fmla="*/ 442782 w 442782"/>
                <a:gd name="connsiteY4" fmla="*/ 138589 h 806337"/>
                <a:gd name="connsiteX5" fmla="*/ 435530 w 442782"/>
                <a:gd name="connsiteY5" fmla="*/ 806338 h 8063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42782" h="806337">
                  <a:moveTo>
                    <a:pt x="435530" y="806338"/>
                  </a:moveTo>
                  <a:lnTo>
                    <a:pt x="0" y="806338"/>
                  </a:lnTo>
                  <a:lnTo>
                    <a:pt x="0" y="144631"/>
                  </a:lnTo>
                  <a:cubicBezTo>
                    <a:pt x="124495" y="-45464"/>
                    <a:pt x="279610" y="6489"/>
                    <a:pt x="279610" y="6489"/>
                  </a:cubicBezTo>
                  <a:cubicBezTo>
                    <a:pt x="279610" y="6489"/>
                    <a:pt x="420623" y="8906"/>
                    <a:pt x="442782" y="138589"/>
                  </a:cubicBezTo>
                  <a:cubicBezTo>
                    <a:pt x="442782" y="231623"/>
                    <a:pt x="435530" y="806338"/>
                    <a:pt x="435530" y="806338"/>
                  </a:cubicBezTo>
                </a:path>
              </a:pathLst>
            </a:custGeom>
            <a:solidFill>
              <a:srgbClr val="F7A605"/>
            </a:solidFill>
            <a:ln w="40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378" name="Forme libre 377">
              <a:extLst>
                <a:ext uri="{FF2B5EF4-FFF2-40B4-BE49-F238E27FC236}">
                  <a16:creationId xmlns:a16="http://schemas.microsoft.com/office/drawing/2014/main" xmlns="" id="{4CEFC6AC-A1A7-3F40-BBFA-C2EECD7F26BC}"/>
                </a:ext>
              </a:extLst>
            </p:cNvPr>
            <p:cNvSpPr/>
            <p:nvPr/>
          </p:nvSpPr>
          <p:spPr>
            <a:xfrm>
              <a:off x="1485808" y="3723043"/>
              <a:ext cx="101932" cy="105173"/>
            </a:xfrm>
            <a:custGeom>
              <a:avLst/>
              <a:gdLst>
                <a:gd name="connsiteX0" fmla="*/ 5641 w 101932"/>
                <a:gd name="connsiteY0" fmla="*/ 0 h 105173"/>
                <a:gd name="connsiteX1" fmla="*/ 0 w 101932"/>
                <a:gd name="connsiteY1" fmla="*/ 82965 h 105173"/>
                <a:gd name="connsiteX2" fmla="*/ 2820 w 101932"/>
                <a:gd name="connsiteY2" fmla="*/ 85382 h 105173"/>
                <a:gd name="connsiteX3" fmla="*/ 100724 w 101932"/>
                <a:gd name="connsiteY3" fmla="*/ 86590 h 105173"/>
                <a:gd name="connsiteX4" fmla="*/ 101933 w 101932"/>
                <a:gd name="connsiteY4" fmla="*/ 24165 h 105173"/>
                <a:gd name="connsiteX5" fmla="*/ 5641 w 101932"/>
                <a:gd name="connsiteY5" fmla="*/ 0 h 1051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1932" h="105173">
                  <a:moveTo>
                    <a:pt x="5641" y="0"/>
                  </a:moveTo>
                  <a:lnTo>
                    <a:pt x="0" y="82965"/>
                  </a:lnTo>
                  <a:lnTo>
                    <a:pt x="2820" y="85382"/>
                  </a:lnTo>
                  <a:cubicBezTo>
                    <a:pt x="30217" y="111157"/>
                    <a:pt x="72521" y="111963"/>
                    <a:pt x="100724" y="86590"/>
                  </a:cubicBezTo>
                  <a:lnTo>
                    <a:pt x="101933" y="24165"/>
                  </a:lnTo>
                  <a:lnTo>
                    <a:pt x="5641" y="0"/>
                  </a:lnTo>
                  <a:close/>
                </a:path>
              </a:pathLst>
            </a:custGeom>
            <a:solidFill>
              <a:srgbClr val="F4A086"/>
            </a:solidFill>
            <a:ln w="40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379" name="Forme libre 378">
              <a:extLst>
                <a:ext uri="{FF2B5EF4-FFF2-40B4-BE49-F238E27FC236}">
                  <a16:creationId xmlns:a16="http://schemas.microsoft.com/office/drawing/2014/main" xmlns="" id="{6735DEF0-0B71-7949-8820-6D5C8CBB1B8B}"/>
                </a:ext>
              </a:extLst>
            </p:cNvPr>
            <p:cNvSpPr/>
            <p:nvPr/>
          </p:nvSpPr>
          <p:spPr>
            <a:xfrm>
              <a:off x="1460828" y="3549863"/>
              <a:ext cx="200218" cy="205284"/>
            </a:xfrm>
            <a:custGeom>
              <a:avLst/>
              <a:gdLst>
                <a:gd name="connsiteX0" fmla="*/ 0 w 200218"/>
                <a:gd name="connsiteY0" fmla="*/ 0 h 205284"/>
                <a:gd name="connsiteX1" fmla="*/ 6849 w 200218"/>
                <a:gd name="connsiteY1" fmla="*/ 136933 h 205284"/>
                <a:gd name="connsiteX2" fmla="*/ 25785 w 200218"/>
                <a:gd name="connsiteY2" fmla="*/ 163916 h 205284"/>
                <a:gd name="connsiteX3" fmla="*/ 28203 w 200218"/>
                <a:gd name="connsiteY3" fmla="*/ 173985 h 205284"/>
                <a:gd name="connsiteX4" fmla="*/ 150280 w 200218"/>
                <a:gd name="connsiteY4" fmla="*/ 202580 h 205284"/>
                <a:gd name="connsiteX5" fmla="*/ 184526 w 200218"/>
                <a:gd name="connsiteY5" fmla="*/ 18526 h 205284"/>
                <a:gd name="connsiteX6" fmla="*/ 0 w 200218"/>
                <a:gd name="connsiteY6" fmla="*/ 0 h 2052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00218" h="205284">
                  <a:moveTo>
                    <a:pt x="0" y="0"/>
                  </a:moveTo>
                  <a:lnTo>
                    <a:pt x="6849" y="136933"/>
                  </a:lnTo>
                  <a:cubicBezTo>
                    <a:pt x="20548" y="136530"/>
                    <a:pt x="28606" y="151029"/>
                    <a:pt x="25785" y="163916"/>
                  </a:cubicBezTo>
                  <a:cubicBezTo>
                    <a:pt x="27397" y="167138"/>
                    <a:pt x="27800" y="170360"/>
                    <a:pt x="28203" y="173985"/>
                  </a:cubicBezTo>
                  <a:cubicBezTo>
                    <a:pt x="51974" y="190900"/>
                    <a:pt x="95083" y="213051"/>
                    <a:pt x="150280" y="202580"/>
                  </a:cubicBezTo>
                  <a:cubicBezTo>
                    <a:pt x="236903" y="186067"/>
                    <a:pt x="184526" y="18526"/>
                    <a:pt x="184526" y="18526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8B68F"/>
            </a:solidFill>
            <a:ln w="40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380" name="Forme libre 379">
              <a:extLst>
                <a:ext uri="{FF2B5EF4-FFF2-40B4-BE49-F238E27FC236}">
                  <a16:creationId xmlns:a16="http://schemas.microsoft.com/office/drawing/2014/main" xmlns="" id="{942ECD3A-6BA6-ED41-8733-62110C6CCDF8}"/>
                </a:ext>
              </a:extLst>
            </p:cNvPr>
            <p:cNvSpPr/>
            <p:nvPr/>
          </p:nvSpPr>
          <p:spPr>
            <a:xfrm>
              <a:off x="1372529" y="3446365"/>
              <a:ext cx="336598" cy="279094"/>
            </a:xfrm>
            <a:custGeom>
              <a:avLst/>
              <a:gdLst>
                <a:gd name="connsiteX0" fmla="*/ 44786 w 336598"/>
                <a:gd name="connsiteY0" fmla="*/ 206198 h 279094"/>
                <a:gd name="connsiteX1" fmla="*/ 22627 w 336598"/>
                <a:gd name="connsiteY1" fmla="*/ 168340 h 279094"/>
                <a:gd name="connsiteX2" fmla="*/ 33102 w 336598"/>
                <a:gd name="connsiteY2" fmla="*/ 84972 h 279094"/>
                <a:gd name="connsiteX3" fmla="*/ 69363 w 336598"/>
                <a:gd name="connsiteY3" fmla="*/ 25366 h 279094"/>
                <a:gd name="connsiteX4" fmla="*/ 158000 w 336598"/>
                <a:gd name="connsiteY4" fmla="*/ 22144 h 279094"/>
                <a:gd name="connsiteX5" fmla="*/ 225283 w 336598"/>
                <a:gd name="connsiteY5" fmla="*/ 4424 h 279094"/>
                <a:gd name="connsiteX6" fmla="*/ 263558 w 336598"/>
                <a:gd name="connsiteY6" fmla="*/ 55169 h 279094"/>
                <a:gd name="connsiteX7" fmla="*/ 323187 w 336598"/>
                <a:gd name="connsiteY7" fmla="*/ 69668 h 279094"/>
                <a:gd name="connsiteX8" fmla="*/ 278063 w 336598"/>
                <a:gd name="connsiteY8" fmla="*/ 141759 h 279094"/>
                <a:gd name="connsiteX9" fmla="*/ 160820 w 336598"/>
                <a:gd name="connsiteY9" fmla="*/ 136523 h 279094"/>
                <a:gd name="connsiteX10" fmla="*/ 135035 w 336598"/>
                <a:gd name="connsiteY10" fmla="*/ 142967 h 279094"/>
                <a:gd name="connsiteX11" fmla="*/ 118919 w 336598"/>
                <a:gd name="connsiteY11" fmla="*/ 279095 h 279094"/>
                <a:gd name="connsiteX12" fmla="*/ 96760 w 336598"/>
                <a:gd name="connsiteY12" fmla="*/ 260568 h 279094"/>
                <a:gd name="connsiteX13" fmla="*/ 44786 w 336598"/>
                <a:gd name="connsiteY13" fmla="*/ 206198 h 2790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36598" h="279094">
                  <a:moveTo>
                    <a:pt x="44786" y="206198"/>
                  </a:moveTo>
                  <a:cubicBezTo>
                    <a:pt x="43980" y="196129"/>
                    <a:pt x="30282" y="174784"/>
                    <a:pt x="22627" y="168340"/>
                  </a:cubicBezTo>
                  <a:cubicBezTo>
                    <a:pt x="-26527" y="126052"/>
                    <a:pt x="17389" y="95041"/>
                    <a:pt x="33102" y="84972"/>
                  </a:cubicBezTo>
                  <a:cubicBezTo>
                    <a:pt x="50427" y="74098"/>
                    <a:pt x="46800" y="42684"/>
                    <a:pt x="69363" y="25366"/>
                  </a:cubicBezTo>
                  <a:cubicBezTo>
                    <a:pt x="103609" y="-1215"/>
                    <a:pt x="136243" y="26172"/>
                    <a:pt x="158000" y="22144"/>
                  </a:cubicBezTo>
                  <a:cubicBezTo>
                    <a:pt x="179756" y="18117"/>
                    <a:pt x="193454" y="-10881"/>
                    <a:pt x="225283" y="4424"/>
                  </a:cubicBezTo>
                  <a:cubicBezTo>
                    <a:pt x="257112" y="19728"/>
                    <a:pt x="253486" y="44698"/>
                    <a:pt x="263558" y="55169"/>
                  </a:cubicBezTo>
                  <a:cubicBezTo>
                    <a:pt x="273631" y="65641"/>
                    <a:pt x="292567" y="36643"/>
                    <a:pt x="323187" y="69668"/>
                  </a:cubicBezTo>
                  <a:cubicBezTo>
                    <a:pt x="370326" y="120011"/>
                    <a:pt x="278063" y="141759"/>
                    <a:pt x="278063" y="141759"/>
                  </a:cubicBezTo>
                  <a:cubicBezTo>
                    <a:pt x="278063" y="141759"/>
                    <a:pt x="227701" y="162702"/>
                    <a:pt x="160820" y="136523"/>
                  </a:cubicBezTo>
                  <a:cubicBezTo>
                    <a:pt x="151553" y="132899"/>
                    <a:pt x="140675" y="134912"/>
                    <a:pt x="135035" y="142967"/>
                  </a:cubicBezTo>
                  <a:cubicBezTo>
                    <a:pt x="118919" y="164715"/>
                    <a:pt x="118919" y="279095"/>
                    <a:pt x="118919" y="279095"/>
                  </a:cubicBezTo>
                  <a:lnTo>
                    <a:pt x="96760" y="260568"/>
                  </a:lnTo>
                  <a:cubicBezTo>
                    <a:pt x="96357" y="260568"/>
                    <a:pt x="48009" y="252111"/>
                    <a:pt x="44786" y="206198"/>
                  </a:cubicBezTo>
                </a:path>
              </a:pathLst>
            </a:custGeom>
            <a:solidFill>
              <a:srgbClr val="212B53"/>
            </a:solidFill>
            <a:ln w="40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381" name="Forme libre 380">
              <a:extLst>
                <a:ext uri="{FF2B5EF4-FFF2-40B4-BE49-F238E27FC236}">
                  <a16:creationId xmlns:a16="http://schemas.microsoft.com/office/drawing/2014/main" xmlns="" id="{8BE7665D-EA7F-574F-8F1D-2B3308180D06}"/>
                </a:ext>
              </a:extLst>
            </p:cNvPr>
            <p:cNvSpPr/>
            <p:nvPr/>
          </p:nvSpPr>
          <p:spPr>
            <a:xfrm>
              <a:off x="1467713" y="3635045"/>
              <a:ext cx="42065" cy="42049"/>
            </a:xfrm>
            <a:custGeom>
              <a:avLst/>
              <a:gdLst>
                <a:gd name="connsiteX0" fmla="*/ 1576 w 42065"/>
                <a:gd name="connsiteY0" fmla="*/ 28795 h 42049"/>
                <a:gd name="connsiteX1" fmla="*/ 28973 w 42065"/>
                <a:gd name="connsiteY1" fmla="*/ 40474 h 42049"/>
                <a:gd name="connsiteX2" fmla="*/ 40657 w 42065"/>
                <a:gd name="connsiteY2" fmla="*/ 13088 h 42049"/>
                <a:gd name="connsiteX3" fmla="*/ 13260 w 42065"/>
                <a:gd name="connsiteY3" fmla="*/ 1408 h 42049"/>
                <a:gd name="connsiteX4" fmla="*/ 1576 w 42065"/>
                <a:gd name="connsiteY4" fmla="*/ 28795 h 420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065" h="42049">
                  <a:moveTo>
                    <a:pt x="1576" y="28795"/>
                  </a:moveTo>
                  <a:cubicBezTo>
                    <a:pt x="6008" y="39669"/>
                    <a:pt x="18095" y="44904"/>
                    <a:pt x="28973" y="40474"/>
                  </a:cubicBezTo>
                  <a:cubicBezTo>
                    <a:pt x="39851" y="36044"/>
                    <a:pt x="44686" y="23962"/>
                    <a:pt x="40657" y="13088"/>
                  </a:cubicBezTo>
                  <a:cubicBezTo>
                    <a:pt x="36225" y="2213"/>
                    <a:pt x="24138" y="-2619"/>
                    <a:pt x="13260" y="1408"/>
                  </a:cubicBezTo>
                  <a:cubicBezTo>
                    <a:pt x="2382" y="5838"/>
                    <a:pt x="-2856" y="17920"/>
                    <a:pt x="1576" y="28795"/>
                  </a:cubicBezTo>
                </a:path>
              </a:pathLst>
            </a:custGeom>
            <a:solidFill>
              <a:srgbClr val="F8B68F"/>
            </a:solidFill>
            <a:ln w="40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382" name="Forme libre 381">
              <a:extLst>
                <a:ext uri="{FF2B5EF4-FFF2-40B4-BE49-F238E27FC236}">
                  <a16:creationId xmlns:a16="http://schemas.microsoft.com/office/drawing/2014/main" xmlns="" id="{1309197A-2B0F-4241-9555-6CA503510BE4}"/>
                </a:ext>
              </a:extLst>
            </p:cNvPr>
            <p:cNvSpPr/>
            <p:nvPr/>
          </p:nvSpPr>
          <p:spPr>
            <a:xfrm>
              <a:off x="1513607" y="5781061"/>
              <a:ext cx="87831" cy="86822"/>
            </a:xfrm>
            <a:custGeom>
              <a:avLst/>
              <a:gdLst>
                <a:gd name="connsiteX0" fmla="*/ 87831 w 87831"/>
                <a:gd name="connsiteY0" fmla="*/ 0 h 86822"/>
                <a:gd name="connsiteX1" fmla="*/ 81788 w 87831"/>
                <a:gd name="connsiteY1" fmla="*/ 74105 h 86822"/>
                <a:gd name="connsiteX2" fmla="*/ 4432 w 87831"/>
                <a:gd name="connsiteY2" fmla="*/ 76521 h 86822"/>
                <a:gd name="connsiteX3" fmla="*/ 0 w 87831"/>
                <a:gd name="connsiteY3" fmla="*/ 74105 h 86822"/>
                <a:gd name="connsiteX4" fmla="*/ 0 w 87831"/>
                <a:gd name="connsiteY4" fmla="*/ 0 h 86822"/>
                <a:gd name="connsiteX5" fmla="*/ 87831 w 87831"/>
                <a:gd name="connsiteY5" fmla="*/ 0 h 86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7831" h="86822">
                  <a:moveTo>
                    <a:pt x="87831" y="0"/>
                  </a:moveTo>
                  <a:lnTo>
                    <a:pt x="81788" y="74105"/>
                  </a:lnTo>
                  <a:cubicBezTo>
                    <a:pt x="58823" y="90214"/>
                    <a:pt x="28606" y="91020"/>
                    <a:pt x="4432" y="76521"/>
                  </a:cubicBezTo>
                  <a:lnTo>
                    <a:pt x="0" y="74105"/>
                  </a:lnTo>
                  <a:lnTo>
                    <a:pt x="0" y="0"/>
                  </a:lnTo>
                  <a:lnTo>
                    <a:pt x="87831" y="0"/>
                  </a:lnTo>
                  <a:close/>
                </a:path>
              </a:pathLst>
            </a:custGeom>
            <a:solidFill>
              <a:srgbClr val="F8B68F"/>
            </a:solidFill>
            <a:ln w="40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383" name="Forme libre 382">
              <a:extLst>
                <a:ext uri="{FF2B5EF4-FFF2-40B4-BE49-F238E27FC236}">
                  <a16:creationId xmlns:a16="http://schemas.microsoft.com/office/drawing/2014/main" xmlns="" id="{19537DC7-6B79-7144-907C-1FDD666C3DB7}"/>
                </a:ext>
              </a:extLst>
            </p:cNvPr>
            <p:cNvSpPr/>
            <p:nvPr/>
          </p:nvSpPr>
          <p:spPr>
            <a:xfrm>
              <a:off x="1174966" y="5851944"/>
              <a:ext cx="247184" cy="96255"/>
            </a:xfrm>
            <a:custGeom>
              <a:avLst/>
              <a:gdLst>
                <a:gd name="connsiteX0" fmla="*/ 87235 w 247184"/>
                <a:gd name="connsiteY0" fmla="*/ 0 h 96255"/>
                <a:gd name="connsiteX1" fmla="*/ 203269 w 247184"/>
                <a:gd name="connsiteY1" fmla="*/ 52357 h 96255"/>
                <a:gd name="connsiteX2" fmla="*/ 247185 w 247184"/>
                <a:gd name="connsiteY2" fmla="*/ 96256 h 96255"/>
                <a:gd name="connsiteX3" fmla="*/ 152504 w 247184"/>
                <a:gd name="connsiteY3" fmla="*/ 96256 h 96255"/>
                <a:gd name="connsiteX4" fmla="*/ 55809 w 247184"/>
                <a:gd name="connsiteY4" fmla="*/ 79743 h 96255"/>
                <a:gd name="connsiteX5" fmla="*/ 55809 w 247184"/>
                <a:gd name="connsiteY5" fmla="*/ 96256 h 96255"/>
                <a:gd name="connsiteX6" fmla="*/ 3433 w 247184"/>
                <a:gd name="connsiteY6" fmla="*/ 96256 h 96255"/>
                <a:gd name="connsiteX7" fmla="*/ 19549 w 247184"/>
                <a:gd name="connsiteY7" fmla="*/ 0 h 96255"/>
                <a:gd name="connsiteX8" fmla="*/ 87235 w 247184"/>
                <a:gd name="connsiteY8" fmla="*/ 0 h 962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47184" h="96255">
                  <a:moveTo>
                    <a:pt x="87235" y="0"/>
                  </a:moveTo>
                  <a:cubicBezTo>
                    <a:pt x="87235" y="0"/>
                    <a:pt x="107380" y="28192"/>
                    <a:pt x="203269" y="52357"/>
                  </a:cubicBezTo>
                  <a:cubicBezTo>
                    <a:pt x="224220" y="57592"/>
                    <a:pt x="247185" y="61217"/>
                    <a:pt x="247185" y="96256"/>
                  </a:cubicBezTo>
                  <a:lnTo>
                    <a:pt x="152504" y="96256"/>
                  </a:lnTo>
                  <a:lnTo>
                    <a:pt x="55809" y="79743"/>
                  </a:lnTo>
                  <a:lnTo>
                    <a:pt x="55809" y="96256"/>
                  </a:lnTo>
                  <a:lnTo>
                    <a:pt x="3433" y="96256"/>
                  </a:lnTo>
                  <a:cubicBezTo>
                    <a:pt x="3433" y="96256"/>
                    <a:pt x="-11072" y="10874"/>
                    <a:pt x="19549" y="0"/>
                  </a:cubicBezTo>
                  <a:lnTo>
                    <a:pt x="87235" y="0"/>
                  </a:lnTo>
                  <a:close/>
                </a:path>
              </a:pathLst>
            </a:custGeom>
            <a:solidFill>
              <a:srgbClr val="212B53"/>
            </a:solidFill>
            <a:ln w="40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384" name="Forme libre 383">
              <a:extLst>
                <a:ext uri="{FF2B5EF4-FFF2-40B4-BE49-F238E27FC236}">
                  <a16:creationId xmlns:a16="http://schemas.microsoft.com/office/drawing/2014/main" xmlns="" id="{19268D79-8CE4-4240-96A6-A598EA88D796}"/>
                </a:ext>
              </a:extLst>
            </p:cNvPr>
            <p:cNvSpPr/>
            <p:nvPr/>
          </p:nvSpPr>
          <p:spPr>
            <a:xfrm>
              <a:off x="1188874" y="5781061"/>
              <a:ext cx="87831" cy="86822"/>
            </a:xfrm>
            <a:custGeom>
              <a:avLst/>
              <a:gdLst>
                <a:gd name="connsiteX0" fmla="*/ 87831 w 87831"/>
                <a:gd name="connsiteY0" fmla="*/ 0 h 86822"/>
                <a:gd name="connsiteX1" fmla="*/ 81788 w 87831"/>
                <a:gd name="connsiteY1" fmla="*/ 74105 h 86822"/>
                <a:gd name="connsiteX2" fmla="*/ 4432 w 87831"/>
                <a:gd name="connsiteY2" fmla="*/ 76521 h 86822"/>
                <a:gd name="connsiteX3" fmla="*/ 0 w 87831"/>
                <a:gd name="connsiteY3" fmla="*/ 74105 h 86822"/>
                <a:gd name="connsiteX4" fmla="*/ 0 w 87831"/>
                <a:gd name="connsiteY4" fmla="*/ 0 h 86822"/>
                <a:gd name="connsiteX5" fmla="*/ 87831 w 87831"/>
                <a:gd name="connsiteY5" fmla="*/ 0 h 86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7831" h="86822">
                  <a:moveTo>
                    <a:pt x="87831" y="0"/>
                  </a:moveTo>
                  <a:lnTo>
                    <a:pt x="81788" y="74105"/>
                  </a:lnTo>
                  <a:cubicBezTo>
                    <a:pt x="58823" y="90214"/>
                    <a:pt x="28606" y="91020"/>
                    <a:pt x="4432" y="76521"/>
                  </a:cubicBezTo>
                  <a:lnTo>
                    <a:pt x="0" y="74105"/>
                  </a:lnTo>
                  <a:lnTo>
                    <a:pt x="0" y="0"/>
                  </a:lnTo>
                  <a:lnTo>
                    <a:pt x="87831" y="0"/>
                  </a:lnTo>
                  <a:close/>
                </a:path>
              </a:pathLst>
            </a:custGeom>
            <a:solidFill>
              <a:srgbClr val="F8B68F"/>
            </a:solidFill>
            <a:ln w="40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385" name="Forme libre 384">
              <a:extLst>
                <a:ext uri="{FF2B5EF4-FFF2-40B4-BE49-F238E27FC236}">
                  <a16:creationId xmlns:a16="http://schemas.microsoft.com/office/drawing/2014/main" xmlns="" id="{5759160E-656B-1449-8FD7-9B5B7776CD7F}"/>
                </a:ext>
              </a:extLst>
            </p:cNvPr>
            <p:cNvSpPr/>
            <p:nvPr/>
          </p:nvSpPr>
          <p:spPr>
            <a:xfrm>
              <a:off x="1209883" y="3946163"/>
              <a:ext cx="477372" cy="584860"/>
            </a:xfrm>
            <a:custGeom>
              <a:avLst/>
              <a:gdLst>
                <a:gd name="connsiteX0" fmla="*/ 48692 w 477372"/>
                <a:gd name="connsiteY0" fmla="*/ 0 h 584860"/>
                <a:gd name="connsiteX1" fmla="*/ 84550 w 477372"/>
                <a:gd name="connsiteY1" fmla="*/ 455503 h 584860"/>
                <a:gd name="connsiteX2" fmla="*/ 477373 w 477372"/>
                <a:gd name="connsiteY2" fmla="*/ 583172 h 584860"/>
                <a:gd name="connsiteX3" fmla="*/ 477373 w 477372"/>
                <a:gd name="connsiteY3" fmla="*/ 496180 h 584860"/>
                <a:gd name="connsiteX4" fmla="*/ 207433 w 477372"/>
                <a:gd name="connsiteY4" fmla="*/ 342332 h 584860"/>
                <a:gd name="connsiteX5" fmla="*/ 233621 w 477372"/>
                <a:gd name="connsiteY5" fmla="*/ 87395 h 584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77372" h="584860">
                  <a:moveTo>
                    <a:pt x="48692" y="0"/>
                  </a:moveTo>
                  <a:cubicBezTo>
                    <a:pt x="48692" y="0"/>
                    <a:pt x="-81846" y="301252"/>
                    <a:pt x="84550" y="455503"/>
                  </a:cubicBezTo>
                  <a:cubicBezTo>
                    <a:pt x="251348" y="609351"/>
                    <a:pt x="477373" y="583172"/>
                    <a:pt x="477373" y="583172"/>
                  </a:cubicBezTo>
                  <a:lnTo>
                    <a:pt x="477373" y="496180"/>
                  </a:lnTo>
                  <a:cubicBezTo>
                    <a:pt x="477373" y="496180"/>
                    <a:pt x="272702" y="478862"/>
                    <a:pt x="207433" y="342332"/>
                  </a:cubicBezTo>
                  <a:cubicBezTo>
                    <a:pt x="141761" y="205802"/>
                    <a:pt x="233621" y="87395"/>
                    <a:pt x="233621" y="87395"/>
                  </a:cubicBezTo>
                </a:path>
              </a:pathLst>
            </a:custGeom>
            <a:solidFill>
              <a:srgbClr val="F7A605"/>
            </a:solidFill>
            <a:ln w="40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386" name="Forme libre 385">
              <a:extLst>
                <a:ext uri="{FF2B5EF4-FFF2-40B4-BE49-F238E27FC236}">
                  <a16:creationId xmlns:a16="http://schemas.microsoft.com/office/drawing/2014/main" xmlns="" id="{34011D9A-BBDB-EC46-A430-F40811DA35EF}"/>
                </a:ext>
              </a:extLst>
            </p:cNvPr>
            <p:cNvSpPr/>
            <p:nvPr/>
          </p:nvSpPr>
          <p:spPr>
            <a:xfrm>
              <a:off x="1674363" y="4395613"/>
              <a:ext cx="182241" cy="123653"/>
            </a:xfrm>
            <a:custGeom>
              <a:avLst/>
              <a:gdLst>
                <a:gd name="connsiteX0" fmla="*/ 0 w 182241"/>
                <a:gd name="connsiteY0" fmla="*/ 121639 h 123653"/>
                <a:gd name="connsiteX1" fmla="*/ 104350 w 182241"/>
                <a:gd name="connsiteY1" fmla="*/ 123653 h 123653"/>
                <a:gd name="connsiteX2" fmla="*/ 182109 w 182241"/>
                <a:gd name="connsiteY2" fmla="*/ 10885 h 123653"/>
                <a:gd name="connsiteX3" fmla="*/ 169619 w 182241"/>
                <a:gd name="connsiteY3" fmla="*/ 413 h 123653"/>
                <a:gd name="connsiteX4" fmla="*/ 19742 w 182241"/>
                <a:gd name="connsiteY4" fmla="*/ 59617 h 123653"/>
                <a:gd name="connsiteX5" fmla="*/ 0 w 182241"/>
                <a:gd name="connsiteY5" fmla="*/ 121639 h 1236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82241" h="123653">
                  <a:moveTo>
                    <a:pt x="0" y="121639"/>
                  </a:moveTo>
                  <a:lnTo>
                    <a:pt x="104350" y="123653"/>
                  </a:lnTo>
                  <a:cubicBezTo>
                    <a:pt x="146654" y="121236"/>
                    <a:pt x="174857" y="58006"/>
                    <a:pt x="182109" y="10885"/>
                  </a:cubicBezTo>
                  <a:cubicBezTo>
                    <a:pt x="183318" y="4038"/>
                    <a:pt x="176065" y="-1600"/>
                    <a:pt x="169619" y="413"/>
                  </a:cubicBezTo>
                  <a:cubicBezTo>
                    <a:pt x="134164" y="12496"/>
                    <a:pt x="43110" y="45118"/>
                    <a:pt x="19742" y="59617"/>
                  </a:cubicBezTo>
                  <a:lnTo>
                    <a:pt x="0" y="121639"/>
                  </a:lnTo>
                  <a:close/>
                </a:path>
              </a:pathLst>
            </a:custGeom>
            <a:solidFill>
              <a:srgbClr val="F8B68F"/>
            </a:solidFill>
            <a:ln w="40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387" name="Forme libre 386">
              <a:extLst>
                <a:ext uri="{FF2B5EF4-FFF2-40B4-BE49-F238E27FC236}">
                  <a16:creationId xmlns:a16="http://schemas.microsoft.com/office/drawing/2014/main" xmlns="" id="{3C43E0D1-593F-934F-8B1B-797FAC2C3221}"/>
                </a:ext>
              </a:extLst>
            </p:cNvPr>
            <p:cNvSpPr/>
            <p:nvPr/>
          </p:nvSpPr>
          <p:spPr>
            <a:xfrm>
              <a:off x="1408855" y="4607870"/>
              <a:ext cx="327402" cy="1207826"/>
            </a:xfrm>
            <a:custGeom>
              <a:avLst/>
              <a:gdLst>
                <a:gd name="connsiteX0" fmla="*/ 285250 w 327402"/>
                <a:gd name="connsiteY0" fmla="*/ 0 h 1207826"/>
                <a:gd name="connsiteX1" fmla="*/ 202656 w 327402"/>
                <a:gd name="connsiteY1" fmla="*/ 1207827 h 1207826"/>
                <a:gd name="connsiteX2" fmla="*/ 96292 w 327402"/>
                <a:gd name="connsiteY2" fmla="*/ 1207827 h 1207826"/>
                <a:gd name="connsiteX3" fmla="*/ 0 w 327402"/>
                <a:gd name="connsiteY3" fmla="*/ 0 h 1207826"/>
                <a:gd name="connsiteX4" fmla="*/ 285250 w 327402"/>
                <a:gd name="connsiteY4" fmla="*/ 0 h 12078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27402" h="1207826">
                  <a:moveTo>
                    <a:pt x="285250" y="0"/>
                  </a:moveTo>
                  <a:cubicBezTo>
                    <a:pt x="415385" y="366899"/>
                    <a:pt x="202656" y="1207827"/>
                    <a:pt x="202656" y="1207827"/>
                  </a:cubicBezTo>
                  <a:lnTo>
                    <a:pt x="96292" y="1207827"/>
                  </a:lnTo>
                  <a:cubicBezTo>
                    <a:pt x="96292" y="1207827"/>
                    <a:pt x="151086" y="26984"/>
                    <a:pt x="0" y="0"/>
                  </a:cubicBezTo>
                  <a:lnTo>
                    <a:pt x="285250" y="0"/>
                  </a:lnTo>
                  <a:close/>
                </a:path>
              </a:pathLst>
            </a:custGeom>
            <a:solidFill>
              <a:srgbClr val="00666B"/>
            </a:solidFill>
            <a:ln w="40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388" name="Forme libre 387">
              <a:extLst>
                <a:ext uri="{FF2B5EF4-FFF2-40B4-BE49-F238E27FC236}">
                  <a16:creationId xmlns:a16="http://schemas.microsoft.com/office/drawing/2014/main" xmlns="" id="{BA0C3FF3-7B2C-7743-B1EC-942833B7961F}"/>
                </a:ext>
              </a:extLst>
            </p:cNvPr>
            <p:cNvSpPr/>
            <p:nvPr/>
          </p:nvSpPr>
          <p:spPr>
            <a:xfrm>
              <a:off x="1210630" y="4197072"/>
              <a:ext cx="487906" cy="335313"/>
            </a:xfrm>
            <a:custGeom>
              <a:avLst/>
              <a:gdLst>
                <a:gd name="connsiteX0" fmla="*/ 183720 w 487906"/>
                <a:gd name="connsiteY0" fmla="*/ 0 h 335313"/>
                <a:gd name="connsiteX1" fmla="*/ 207088 w 487906"/>
                <a:gd name="connsiteY1" fmla="*/ 91020 h 335313"/>
                <a:gd name="connsiteX2" fmla="*/ 487907 w 487906"/>
                <a:gd name="connsiteY2" fmla="*/ 246076 h 335313"/>
                <a:gd name="connsiteX3" fmla="*/ 487907 w 487906"/>
                <a:gd name="connsiteY3" fmla="*/ 333874 h 335313"/>
                <a:gd name="connsiteX4" fmla="*/ 84205 w 487906"/>
                <a:gd name="connsiteY4" fmla="*/ 204594 h 335313"/>
                <a:gd name="connsiteX5" fmla="*/ 0 w 487906"/>
                <a:gd name="connsiteY5" fmla="*/ 403 h 335313"/>
                <a:gd name="connsiteX6" fmla="*/ 183720 w 487906"/>
                <a:gd name="connsiteY6" fmla="*/ 403 h 3353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87906" h="335313">
                  <a:moveTo>
                    <a:pt x="183720" y="0"/>
                  </a:moveTo>
                  <a:cubicBezTo>
                    <a:pt x="184929" y="28595"/>
                    <a:pt x="191778" y="59203"/>
                    <a:pt x="207088" y="91020"/>
                  </a:cubicBezTo>
                  <a:cubicBezTo>
                    <a:pt x="272357" y="227953"/>
                    <a:pt x="487907" y="246076"/>
                    <a:pt x="487907" y="246076"/>
                  </a:cubicBezTo>
                  <a:lnTo>
                    <a:pt x="487907" y="333874"/>
                  </a:lnTo>
                  <a:cubicBezTo>
                    <a:pt x="487907" y="333874"/>
                    <a:pt x="251004" y="358442"/>
                    <a:pt x="84205" y="204594"/>
                  </a:cubicBezTo>
                  <a:cubicBezTo>
                    <a:pt x="23771" y="148612"/>
                    <a:pt x="2417" y="73702"/>
                    <a:pt x="0" y="403"/>
                  </a:cubicBezTo>
                  <a:lnTo>
                    <a:pt x="183720" y="403"/>
                  </a:lnTo>
                  <a:close/>
                </a:path>
              </a:pathLst>
            </a:custGeom>
            <a:solidFill>
              <a:srgbClr val="FFDB71"/>
            </a:solidFill>
            <a:ln w="40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389" name="Forme libre 388">
              <a:extLst>
                <a:ext uri="{FF2B5EF4-FFF2-40B4-BE49-F238E27FC236}">
                  <a16:creationId xmlns:a16="http://schemas.microsoft.com/office/drawing/2014/main" xmlns="" id="{8D325606-3658-7941-B032-AB7B9CBD47B9}"/>
                </a:ext>
              </a:extLst>
            </p:cNvPr>
            <p:cNvSpPr/>
            <p:nvPr/>
          </p:nvSpPr>
          <p:spPr>
            <a:xfrm>
              <a:off x="1381174" y="4026309"/>
              <a:ext cx="62732" cy="184053"/>
            </a:xfrm>
            <a:custGeom>
              <a:avLst/>
              <a:gdLst>
                <a:gd name="connsiteX0" fmla="*/ 14385 w 62732"/>
                <a:gd name="connsiteY0" fmla="*/ 184054 h 184053"/>
                <a:gd name="connsiteX1" fmla="*/ 687 w 62732"/>
                <a:gd name="connsiteY1" fmla="*/ 178013 h 184053"/>
                <a:gd name="connsiteX2" fmla="*/ 52661 w 62732"/>
                <a:gd name="connsiteY2" fmla="*/ 0 h 184053"/>
                <a:gd name="connsiteX3" fmla="*/ 62733 w 62732"/>
                <a:gd name="connsiteY3" fmla="*/ 8055 h 184053"/>
                <a:gd name="connsiteX4" fmla="*/ 14385 w 62732"/>
                <a:gd name="connsiteY4" fmla="*/ 184054 h 1840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732" h="184053">
                  <a:moveTo>
                    <a:pt x="14385" y="184054"/>
                  </a:moveTo>
                  <a:cubicBezTo>
                    <a:pt x="9954" y="182040"/>
                    <a:pt x="5119" y="180026"/>
                    <a:pt x="687" y="178013"/>
                  </a:cubicBezTo>
                  <a:cubicBezTo>
                    <a:pt x="-6968" y="76924"/>
                    <a:pt x="51855" y="806"/>
                    <a:pt x="52661" y="0"/>
                  </a:cubicBezTo>
                  <a:lnTo>
                    <a:pt x="62733" y="8055"/>
                  </a:lnTo>
                  <a:cubicBezTo>
                    <a:pt x="61927" y="8860"/>
                    <a:pt x="3104" y="84576"/>
                    <a:pt x="14385" y="184054"/>
                  </a:cubicBezTo>
                </a:path>
              </a:pathLst>
            </a:custGeom>
            <a:solidFill>
              <a:srgbClr val="F18812"/>
            </a:solidFill>
            <a:ln w="40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390" name="Forme libre 389">
              <a:extLst>
                <a:ext uri="{FF2B5EF4-FFF2-40B4-BE49-F238E27FC236}">
                  <a16:creationId xmlns:a16="http://schemas.microsoft.com/office/drawing/2014/main" xmlns="" id="{FE022234-2F80-B94F-B30B-B15E704724F5}"/>
                </a:ext>
              </a:extLst>
            </p:cNvPr>
            <p:cNvSpPr/>
            <p:nvPr/>
          </p:nvSpPr>
          <p:spPr>
            <a:xfrm>
              <a:off x="1896761" y="3601004"/>
              <a:ext cx="55751" cy="181528"/>
            </a:xfrm>
            <a:custGeom>
              <a:avLst/>
              <a:gdLst>
                <a:gd name="connsiteX0" fmla="*/ 52376 w 55751"/>
                <a:gd name="connsiteY0" fmla="*/ 83375 h 181528"/>
                <a:gd name="connsiteX1" fmla="*/ 24577 w 55751"/>
                <a:gd name="connsiteY1" fmla="*/ 32227 h 181528"/>
                <a:gd name="connsiteX2" fmla="*/ 0 w 55751"/>
                <a:gd name="connsiteY2" fmla="*/ 2021 h 181528"/>
                <a:gd name="connsiteX3" fmla="*/ 38275 w 55751"/>
                <a:gd name="connsiteY3" fmla="*/ 181242 h 181528"/>
                <a:gd name="connsiteX4" fmla="*/ 52376 w 55751"/>
                <a:gd name="connsiteY4" fmla="*/ 83375 h 1815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5751" h="181528">
                  <a:moveTo>
                    <a:pt x="52376" y="83375"/>
                  </a:moveTo>
                  <a:cubicBezTo>
                    <a:pt x="52376" y="83375"/>
                    <a:pt x="28203" y="76126"/>
                    <a:pt x="24577" y="32227"/>
                  </a:cubicBezTo>
                  <a:cubicBezTo>
                    <a:pt x="20950" y="-11672"/>
                    <a:pt x="0" y="2021"/>
                    <a:pt x="0" y="2021"/>
                  </a:cubicBezTo>
                  <a:cubicBezTo>
                    <a:pt x="0" y="2021"/>
                    <a:pt x="10878" y="174798"/>
                    <a:pt x="38275" y="181242"/>
                  </a:cubicBezTo>
                  <a:cubicBezTo>
                    <a:pt x="66075" y="187686"/>
                    <a:pt x="52376" y="83375"/>
                    <a:pt x="52376" y="83375"/>
                  </a:cubicBezTo>
                </a:path>
              </a:pathLst>
            </a:custGeom>
            <a:solidFill>
              <a:srgbClr val="F8B68F"/>
            </a:solidFill>
            <a:ln w="40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391" name="Forme libre 390">
              <a:extLst>
                <a:ext uri="{FF2B5EF4-FFF2-40B4-BE49-F238E27FC236}">
                  <a16:creationId xmlns:a16="http://schemas.microsoft.com/office/drawing/2014/main" xmlns="" id="{F8BE3F11-8B7E-7849-90FD-1F852AC1C346}"/>
                </a:ext>
              </a:extLst>
            </p:cNvPr>
            <p:cNvSpPr/>
            <p:nvPr/>
          </p:nvSpPr>
          <p:spPr>
            <a:xfrm>
              <a:off x="1186053" y="4607870"/>
              <a:ext cx="382784" cy="1207826"/>
            </a:xfrm>
            <a:custGeom>
              <a:avLst/>
              <a:gdLst>
                <a:gd name="connsiteX0" fmla="*/ 379931 w 382784"/>
                <a:gd name="connsiteY0" fmla="*/ 0 h 1207826"/>
                <a:gd name="connsiteX1" fmla="*/ 108782 w 382784"/>
                <a:gd name="connsiteY1" fmla="*/ 1207827 h 1207826"/>
                <a:gd name="connsiteX2" fmla="*/ 0 w 382784"/>
                <a:gd name="connsiteY2" fmla="*/ 1207827 h 1207826"/>
                <a:gd name="connsiteX3" fmla="*/ 85817 w 382784"/>
                <a:gd name="connsiteY3" fmla="*/ 275074 h 1207826"/>
                <a:gd name="connsiteX4" fmla="*/ 72118 w 382784"/>
                <a:gd name="connsiteY4" fmla="*/ 0 h 1207826"/>
                <a:gd name="connsiteX5" fmla="*/ 379931 w 382784"/>
                <a:gd name="connsiteY5" fmla="*/ 0 h 12078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82784" h="1207826">
                  <a:moveTo>
                    <a:pt x="379931" y="0"/>
                  </a:moveTo>
                  <a:cubicBezTo>
                    <a:pt x="415385" y="449864"/>
                    <a:pt x="108782" y="1207827"/>
                    <a:pt x="108782" y="1207827"/>
                  </a:cubicBezTo>
                  <a:lnTo>
                    <a:pt x="0" y="1207827"/>
                  </a:lnTo>
                  <a:cubicBezTo>
                    <a:pt x="0" y="1207827"/>
                    <a:pt x="83802" y="712856"/>
                    <a:pt x="85817" y="275074"/>
                  </a:cubicBezTo>
                  <a:cubicBezTo>
                    <a:pt x="86220" y="180429"/>
                    <a:pt x="82191" y="86992"/>
                    <a:pt x="72118" y="0"/>
                  </a:cubicBezTo>
                  <a:lnTo>
                    <a:pt x="379931" y="0"/>
                  </a:lnTo>
                  <a:close/>
                </a:path>
              </a:pathLst>
            </a:custGeom>
            <a:solidFill>
              <a:srgbClr val="00898C"/>
            </a:solidFill>
            <a:ln w="40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392" name="Forme libre 391">
              <a:extLst>
                <a:ext uri="{FF2B5EF4-FFF2-40B4-BE49-F238E27FC236}">
                  <a16:creationId xmlns:a16="http://schemas.microsoft.com/office/drawing/2014/main" xmlns="" id="{1D07E703-0823-564C-B104-8B401B0C9D21}"/>
                </a:ext>
              </a:extLst>
            </p:cNvPr>
            <p:cNvSpPr/>
            <p:nvPr/>
          </p:nvSpPr>
          <p:spPr>
            <a:xfrm>
              <a:off x="1508160" y="5851944"/>
              <a:ext cx="247184" cy="96255"/>
            </a:xfrm>
            <a:custGeom>
              <a:avLst/>
              <a:gdLst>
                <a:gd name="connsiteX0" fmla="*/ 87235 w 247184"/>
                <a:gd name="connsiteY0" fmla="*/ 0 h 96255"/>
                <a:gd name="connsiteX1" fmla="*/ 203269 w 247184"/>
                <a:gd name="connsiteY1" fmla="*/ 52357 h 96255"/>
                <a:gd name="connsiteX2" fmla="*/ 247185 w 247184"/>
                <a:gd name="connsiteY2" fmla="*/ 96256 h 96255"/>
                <a:gd name="connsiteX3" fmla="*/ 152504 w 247184"/>
                <a:gd name="connsiteY3" fmla="*/ 96256 h 96255"/>
                <a:gd name="connsiteX4" fmla="*/ 55809 w 247184"/>
                <a:gd name="connsiteY4" fmla="*/ 79743 h 96255"/>
                <a:gd name="connsiteX5" fmla="*/ 55809 w 247184"/>
                <a:gd name="connsiteY5" fmla="*/ 96256 h 96255"/>
                <a:gd name="connsiteX6" fmla="*/ 3433 w 247184"/>
                <a:gd name="connsiteY6" fmla="*/ 96256 h 96255"/>
                <a:gd name="connsiteX7" fmla="*/ 19549 w 247184"/>
                <a:gd name="connsiteY7" fmla="*/ 0 h 96255"/>
                <a:gd name="connsiteX8" fmla="*/ 87235 w 247184"/>
                <a:gd name="connsiteY8" fmla="*/ 0 h 962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47184" h="96255">
                  <a:moveTo>
                    <a:pt x="87235" y="0"/>
                  </a:moveTo>
                  <a:cubicBezTo>
                    <a:pt x="87235" y="0"/>
                    <a:pt x="107380" y="28192"/>
                    <a:pt x="203269" y="52357"/>
                  </a:cubicBezTo>
                  <a:cubicBezTo>
                    <a:pt x="224219" y="57592"/>
                    <a:pt x="247185" y="61217"/>
                    <a:pt x="247185" y="96256"/>
                  </a:cubicBezTo>
                  <a:lnTo>
                    <a:pt x="152504" y="96256"/>
                  </a:lnTo>
                  <a:lnTo>
                    <a:pt x="55809" y="79743"/>
                  </a:lnTo>
                  <a:lnTo>
                    <a:pt x="55809" y="96256"/>
                  </a:lnTo>
                  <a:lnTo>
                    <a:pt x="3433" y="96256"/>
                  </a:lnTo>
                  <a:cubicBezTo>
                    <a:pt x="3433" y="96256"/>
                    <a:pt x="-11072" y="10874"/>
                    <a:pt x="19549" y="0"/>
                  </a:cubicBezTo>
                  <a:lnTo>
                    <a:pt x="87235" y="0"/>
                  </a:lnTo>
                  <a:close/>
                </a:path>
              </a:pathLst>
            </a:custGeom>
            <a:solidFill>
              <a:srgbClr val="212B53"/>
            </a:solidFill>
            <a:ln w="40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</p:grpSp>
      <p:sp>
        <p:nvSpPr>
          <p:cNvPr id="441" name="Forme libre 440">
            <a:extLst>
              <a:ext uri="{FF2B5EF4-FFF2-40B4-BE49-F238E27FC236}">
                <a16:creationId xmlns:a16="http://schemas.microsoft.com/office/drawing/2014/main" xmlns="" id="{C1EF8DAD-2E37-C94E-8A18-BDC384232B0E}"/>
              </a:ext>
            </a:extLst>
          </p:cNvPr>
          <p:cNvSpPr/>
          <p:nvPr/>
        </p:nvSpPr>
        <p:spPr>
          <a:xfrm>
            <a:off x="3325162" y="2609348"/>
            <a:ext cx="829426" cy="734291"/>
          </a:xfrm>
          <a:custGeom>
            <a:avLst/>
            <a:gdLst>
              <a:gd name="connsiteX0" fmla="*/ 829426 w 829426"/>
              <a:gd name="connsiteY0" fmla="*/ 668664 h 734291"/>
              <a:gd name="connsiteX1" fmla="*/ 821368 w 829426"/>
              <a:gd name="connsiteY1" fmla="*/ 665442 h 734291"/>
              <a:gd name="connsiteX2" fmla="*/ 481727 w 829426"/>
              <a:gd name="connsiteY2" fmla="*/ 715382 h 734291"/>
              <a:gd name="connsiteX3" fmla="*/ 78429 w 829426"/>
              <a:gd name="connsiteY3" fmla="*/ 682357 h 734291"/>
              <a:gd name="connsiteX4" fmla="*/ 2282 w 829426"/>
              <a:gd name="connsiteY4" fmla="*/ 315055 h 734291"/>
              <a:gd name="connsiteX5" fmla="*/ 105826 w 829426"/>
              <a:gd name="connsiteY5" fmla="*/ 29510 h 734291"/>
              <a:gd name="connsiteX6" fmla="*/ 595747 w 829426"/>
              <a:gd name="connsiteY6" fmla="*/ 29913 h 734291"/>
              <a:gd name="connsiteX7" fmla="*/ 743207 w 829426"/>
              <a:gd name="connsiteY7" fmla="*/ 176512 h 734291"/>
              <a:gd name="connsiteX8" fmla="*/ 748041 w 829426"/>
              <a:gd name="connsiteY8" fmla="*/ 531329 h 734291"/>
              <a:gd name="connsiteX9" fmla="*/ 829426 w 829426"/>
              <a:gd name="connsiteY9" fmla="*/ 668664 h 7342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29426" h="734291">
                <a:moveTo>
                  <a:pt x="829426" y="668664"/>
                </a:moveTo>
                <a:lnTo>
                  <a:pt x="821368" y="665442"/>
                </a:lnTo>
                <a:cubicBezTo>
                  <a:pt x="712184" y="620335"/>
                  <a:pt x="594941" y="687190"/>
                  <a:pt x="481727" y="715382"/>
                </a:cubicBezTo>
                <a:cubicBezTo>
                  <a:pt x="351995" y="747602"/>
                  <a:pt x="175930" y="739950"/>
                  <a:pt x="78429" y="682357"/>
                </a:cubicBezTo>
                <a:cubicBezTo>
                  <a:pt x="11951" y="643291"/>
                  <a:pt x="1476" y="534148"/>
                  <a:pt x="2282" y="315055"/>
                </a:cubicBezTo>
                <a:cubicBezTo>
                  <a:pt x="2685" y="167651"/>
                  <a:pt x="-25518" y="73409"/>
                  <a:pt x="105826" y="29510"/>
                </a:cubicBezTo>
                <a:cubicBezTo>
                  <a:pt x="208564" y="-4723"/>
                  <a:pt x="404774" y="-14791"/>
                  <a:pt x="595747" y="29913"/>
                </a:cubicBezTo>
                <a:cubicBezTo>
                  <a:pt x="669074" y="47231"/>
                  <a:pt x="730717" y="88714"/>
                  <a:pt x="743207" y="176512"/>
                </a:cubicBezTo>
                <a:cubicBezTo>
                  <a:pt x="768992" y="359760"/>
                  <a:pt x="748041" y="531329"/>
                  <a:pt x="748041" y="531329"/>
                </a:cubicBezTo>
                <a:lnTo>
                  <a:pt x="829426" y="668664"/>
                </a:lnTo>
                <a:close/>
              </a:path>
            </a:pathLst>
          </a:custGeom>
          <a:solidFill>
            <a:srgbClr val="043C5E"/>
          </a:solidFill>
          <a:ln w="4026" cap="flat">
            <a:noFill/>
            <a:prstDash val="solid"/>
            <a:miter/>
          </a:ln>
        </p:spPr>
        <p:txBody>
          <a:bodyPr rtlCol="0" anchor="ctr"/>
          <a:lstStyle/>
          <a:p>
            <a:endParaRPr lang="fr-FR"/>
          </a:p>
        </p:txBody>
      </p:sp>
      <p:sp>
        <p:nvSpPr>
          <p:cNvPr id="442" name="Forme libre 441">
            <a:extLst>
              <a:ext uri="{FF2B5EF4-FFF2-40B4-BE49-F238E27FC236}">
                <a16:creationId xmlns:a16="http://schemas.microsoft.com/office/drawing/2014/main" xmlns="" id="{1824EDF4-E80A-A345-8D42-809C98948D17}"/>
              </a:ext>
            </a:extLst>
          </p:cNvPr>
          <p:cNvSpPr/>
          <p:nvPr/>
        </p:nvSpPr>
        <p:spPr>
          <a:xfrm>
            <a:off x="3967645" y="2407281"/>
            <a:ext cx="647856" cy="661707"/>
          </a:xfrm>
          <a:custGeom>
            <a:avLst/>
            <a:gdLst>
              <a:gd name="connsiteX0" fmla="*/ 323928 w 647856"/>
              <a:gd name="connsiteY0" fmla="*/ 0 h 661707"/>
              <a:gd name="connsiteX1" fmla="*/ 0 w 647856"/>
              <a:gd name="connsiteY1" fmla="*/ 323806 h 661707"/>
              <a:gd name="connsiteX2" fmla="*/ 58017 w 647856"/>
              <a:gd name="connsiteY2" fmla="*/ 503832 h 661707"/>
              <a:gd name="connsiteX3" fmla="*/ 22159 w 647856"/>
              <a:gd name="connsiteY3" fmla="*/ 660096 h 661707"/>
              <a:gd name="connsiteX4" fmla="*/ 323928 w 647856"/>
              <a:gd name="connsiteY4" fmla="*/ 661707 h 661707"/>
              <a:gd name="connsiteX5" fmla="*/ 647856 w 647856"/>
              <a:gd name="connsiteY5" fmla="*/ 324208 h 661707"/>
              <a:gd name="connsiteX6" fmla="*/ 323928 w 647856"/>
              <a:gd name="connsiteY6" fmla="*/ 0 h 6617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47856" h="661707">
                <a:moveTo>
                  <a:pt x="323928" y="0"/>
                </a:moveTo>
                <a:cubicBezTo>
                  <a:pt x="145042" y="0"/>
                  <a:pt x="0" y="144988"/>
                  <a:pt x="0" y="323806"/>
                </a:cubicBezTo>
                <a:cubicBezTo>
                  <a:pt x="0" y="390258"/>
                  <a:pt x="20145" y="428116"/>
                  <a:pt x="58017" y="503832"/>
                </a:cubicBezTo>
                <a:cubicBezTo>
                  <a:pt x="113214" y="613378"/>
                  <a:pt x="22159" y="660096"/>
                  <a:pt x="22159" y="660096"/>
                </a:cubicBezTo>
                <a:cubicBezTo>
                  <a:pt x="22159" y="660096"/>
                  <a:pt x="261479" y="661707"/>
                  <a:pt x="323928" y="661707"/>
                </a:cubicBezTo>
                <a:cubicBezTo>
                  <a:pt x="502814" y="661707"/>
                  <a:pt x="647856" y="503026"/>
                  <a:pt x="647856" y="324208"/>
                </a:cubicBezTo>
                <a:cubicBezTo>
                  <a:pt x="647856" y="144585"/>
                  <a:pt x="502814" y="0"/>
                  <a:pt x="323928" y="0"/>
                </a:cubicBezTo>
              </a:path>
            </a:pathLst>
          </a:custGeom>
          <a:solidFill>
            <a:srgbClr val="FFD248"/>
          </a:solidFill>
          <a:ln w="4026" cap="flat">
            <a:noFill/>
            <a:prstDash val="solid"/>
            <a:miter/>
          </a:ln>
        </p:spPr>
        <p:txBody>
          <a:bodyPr rtlCol="0" anchor="ctr"/>
          <a:lstStyle/>
          <a:p>
            <a:endParaRPr lang="fr-FR"/>
          </a:p>
        </p:txBody>
      </p:sp>
      <p:grpSp>
        <p:nvGrpSpPr>
          <p:cNvPr id="443" name="Illustration">
            <a:extLst>
              <a:ext uri="{FF2B5EF4-FFF2-40B4-BE49-F238E27FC236}">
                <a16:creationId xmlns:a16="http://schemas.microsoft.com/office/drawing/2014/main" xmlns="" id="{D60B3858-87AA-0343-969F-10F314B7C844}"/>
              </a:ext>
            </a:extLst>
          </p:cNvPr>
          <p:cNvGrpSpPr/>
          <p:nvPr/>
        </p:nvGrpSpPr>
        <p:grpSpPr>
          <a:xfrm>
            <a:off x="660275" y="2114889"/>
            <a:ext cx="1907261" cy="1318947"/>
            <a:chOff x="660275" y="2114889"/>
            <a:chExt cx="1907261" cy="1318947"/>
          </a:xfrm>
        </p:grpSpPr>
        <p:sp>
          <p:nvSpPr>
            <p:cNvPr id="444" name="Forme libre 443">
              <a:extLst>
                <a:ext uri="{FF2B5EF4-FFF2-40B4-BE49-F238E27FC236}">
                  <a16:creationId xmlns:a16="http://schemas.microsoft.com/office/drawing/2014/main" xmlns="" id="{08950D5A-038B-D641-83DA-7CFF536C08C2}"/>
                </a:ext>
              </a:extLst>
            </p:cNvPr>
            <p:cNvSpPr/>
            <p:nvPr/>
          </p:nvSpPr>
          <p:spPr>
            <a:xfrm>
              <a:off x="921408" y="2702548"/>
              <a:ext cx="685495" cy="685757"/>
            </a:xfrm>
            <a:custGeom>
              <a:avLst/>
              <a:gdLst>
                <a:gd name="connsiteX0" fmla="*/ 684866 w 685495"/>
                <a:gd name="connsiteY0" fmla="*/ 396242 h 685757"/>
                <a:gd name="connsiteX1" fmla="*/ 625640 w 685495"/>
                <a:gd name="connsiteY1" fmla="*/ 363217 h 685757"/>
                <a:gd name="connsiteX2" fmla="*/ 618388 w 685495"/>
                <a:gd name="connsiteY2" fmla="*/ 279850 h 685757"/>
                <a:gd name="connsiteX3" fmla="*/ 673182 w 685495"/>
                <a:gd name="connsiteY3" fmla="*/ 238367 h 685757"/>
                <a:gd name="connsiteX4" fmla="*/ 622820 w 685495"/>
                <a:gd name="connsiteY4" fmla="*/ 138889 h 685757"/>
                <a:gd name="connsiteX5" fmla="*/ 555939 w 685495"/>
                <a:gd name="connsiteY5" fmla="*/ 158221 h 685757"/>
                <a:gd name="connsiteX6" fmla="*/ 493087 w 685495"/>
                <a:gd name="connsiteY6" fmla="*/ 103851 h 685757"/>
                <a:gd name="connsiteX7" fmla="*/ 502757 w 685495"/>
                <a:gd name="connsiteY7" fmla="*/ 35384 h 685757"/>
                <a:gd name="connsiteX8" fmla="*/ 396795 w 685495"/>
                <a:gd name="connsiteY8" fmla="*/ 749 h 685757"/>
                <a:gd name="connsiteX9" fmla="*/ 363758 w 685495"/>
                <a:gd name="connsiteY9" fmla="*/ 59549 h 685757"/>
                <a:gd name="connsiteX10" fmla="*/ 278747 w 685495"/>
                <a:gd name="connsiteY10" fmla="*/ 64382 h 685757"/>
                <a:gd name="connsiteX11" fmla="*/ 238457 w 685495"/>
                <a:gd name="connsiteY11" fmla="*/ 12428 h 685757"/>
                <a:gd name="connsiteX12" fmla="*/ 138942 w 685495"/>
                <a:gd name="connsiteY12" fmla="*/ 62771 h 685757"/>
                <a:gd name="connsiteX13" fmla="*/ 155058 w 685495"/>
                <a:gd name="connsiteY13" fmla="*/ 123182 h 685757"/>
                <a:gd name="connsiteX14" fmla="*/ 95429 w 685495"/>
                <a:gd name="connsiteY14" fmla="*/ 189232 h 685757"/>
                <a:gd name="connsiteX15" fmla="*/ 35398 w 685495"/>
                <a:gd name="connsiteY15" fmla="*/ 182788 h 685757"/>
                <a:gd name="connsiteX16" fmla="*/ 749 w 685495"/>
                <a:gd name="connsiteY16" fmla="*/ 288710 h 685757"/>
                <a:gd name="connsiteX17" fmla="*/ 50305 w 685495"/>
                <a:gd name="connsiteY17" fmla="*/ 318513 h 685757"/>
                <a:gd name="connsiteX18" fmla="*/ 55945 w 685495"/>
                <a:gd name="connsiteY18" fmla="*/ 410741 h 685757"/>
                <a:gd name="connsiteX19" fmla="*/ 12433 w 685495"/>
                <a:gd name="connsiteY19" fmla="*/ 446988 h 685757"/>
                <a:gd name="connsiteX20" fmla="*/ 62795 w 685495"/>
                <a:gd name="connsiteY20" fmla="*/ 546466 h 685757"/>
                <a:gd name="connsiteX21" fmla="*/ 117186 w 685495"/>
                <a:gd name="connsiteY21" fmla="*/ 533175 h 685757"/>
                <a:gd name="connsiteX22" fmla="*/ 188095 w 685495"/>
                <a:gd name="connsiteY22" fmla="*/ 593989 h 685757"/>
                <a:gd name="connsiteX23" fmla="*/ 182858 w 685495"/>
                <a:gd name="connsiteY23" fmla="*/ 650373 h 685757"/>
                <a:gd name="connsiteX24" fmla="*/ 288819 w 685495"/>
                <a:gd name="connsiteY24" fmla="*/ 685009 h 685757"/>
                <a:gd name="connsiteX25" fmla="*/ 318633 w 685495"/>
                <a:gd name="connsiteY25" fmla="*/ 635069 h 685757"/>
                <a:gd name="connsiteX26" fmla="*/ 409285 w 685495"/>
                <a:gd name="connsiteY26" fmla="*/ 626612 h 685757"/>
                <a:gd name="connsiteX27" fmla="*/ 447157 w 685495"/>
                <a:gd name="connsiteY27" fmla="*/ 673330 h 685757"/>
                <a:gd name="connsiteX28" fmla="*/ 546672 w 685495"/>
                <a:gd name="connsiteY28" fmla="*/ 622987 h 685757"/>
                <a:gd name="connsiteX29" fmla="*/ 530154 w 685495"/>
                <a:gd name="connsiteY29" fmla="*/ 562173 h 685757"/>
                <a:gd name="connsiteX30" fmla="*/ 585350 w 685495"/>
                <a:gd name="connsiteY30" fmla="*/ 494915 h 685757"/>
                <a:gd name="connsiteX31" fmla="*/ 649814 w 685495"/>
                <a:gd name="connsiteY31" fmla="*/ 502969 h 685757"/>
                <a:gd name="connsiteX32" fmla="*/ 684866 w 685495"/>
                <a:gd name="connsiteY32" fmla="*/ 396242 h 685757"/>
                <a:gd name="connsiteX33" fmla="*/ 296877 w 685495"/>
                <a:gd name="connsiteY33" fmla="*/ 469139 h 685757"/>
                <a:gd name="connsiteX34" fmla="*/ 214686 w 685495"/>
                <a:gd name="connsiteY34" fmla="*/ 306431 h 685757"/>
                <a:gd name="connsiteX35" fmla="*/ 377456 w 685495"/>
                <a:gd name="connsiteY35" fmla="*/ 224271 h 685757"/>
                <a:gd name="connsiteX36" fmla="*/ 459647 w 685495"/>
                <a:gd name="connsiteY36" fmla="*/ 386979 h 685757"/>
                <a:gd name="connsiteX37" fmla="*/ 296877 w 685495"/>
                <a:gd name="connsiteY37" fmla="*/ 469139 h 685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</a:cxnLst>
              <a:rect l="l" t="t" r="r" b="b"/>
              <a:pathLst>
                <a:path w="685495" h="685757">
                  <a:moveTo>
                    <a:pt x="684866" y="396242"/>
                  </a:moveTo>
                  <a:cubicBezTo>
                    <a:pt x="682448" y="388993"/>
                    <a:pt x="656663" y="374092"/>
                    <a:pt x="625640" y="363217"/>
                  </a:cubicBezTo>
                  <a:cubicBezTo>
                    <a:pt x="627251" y="334623"/>
                    <a:pt x="624834" y="306833"/>
                    <a:pt x="618388" y="279850"/>
                  </a:cubicBezTo>
                  <a:cubicBezTo>
                    <a:pt x="644576" y="267767"/>
                    <a:pt x="671167" y="252463"/>
                    <a:pt x="673182" y="238367"/>
                  </a:cubicBezTo>
                  <a:cubicBezTo>
                    <a:pt x="677613" y="209772"/>
                    <a:pt x="634101" y="144125"/>
                    <a:pt x="622820" y="138889"/>
                  </a:cubicBezTo>
                  <a:cubicBezTo>
                    <a:pt x="615568" y="135668"/>
                    <a:pt x="586156" y="143320"/>
                    <a:pt x="555939" y="158221"/>
                  </a:cubicBezTo>
                  <a:cubicBezTo>
                    <a:pt x="537809" y="137278"/>
                    <a:pt x="516858" y="119155"/>
                    <a:pt x="493087" y="103851"/>
                  </a:cubicBezTo>
                  <a:cubicBezTo>
                    <a:pt x="503160" y="76867"/>
                    <a:pt x="511218" y="47064"/>
                    <a:pt x="502757" y="35384"/>
                  </a:cubicBezTo>
                  <a:cubicBezTo>
                    <a:pt x="485432" y="12025"/>
                    <a:pt x="408479" y="-3682"/>
                    <a:pt x="396795" y="749"/>
                  </a:cubicBezTo>
                  <a:cubicBezTo>
                    <a:pt x="389543" y="3165"/>
                    <a:pt x="374636" y="28538"/>
                    <a:pt x="363758" y="59549"/>
                  </a:cubicBezTo>
                  <a:cubicBezTo>
                    <a:pt x="335152" y="56730"/>
                    <a:pt x="306547" y="58744"/>
                    <a:pt x="278747" y="64382"/>
                  </a:cubicBezTo>
                  <a:cubicBezTo>
                    <a:pt x="267063" y="39009"/>
                    <a:pt x="252156" y="14442"/>
                    <a:pt x="238457" y="12428"/>
                  </a:cubicBezTo>
                  <a:cubicBezTo>
                    <a:pt x="209852" y="7998"/>
                    <a:pt x="144180" y="51494"/>
                    <a:pt x="138942" y="62771"/>
                  </a:cubicBezTo>
                  <a:cubicBezTo>
                    <a:pt x="135719" y="69215"/>
                    <a:pt x="142165" y="95393"/>
                    <a:pt x="155058" y="123182"/>
                  </a:cubicBezTo>
                  <a:cubicBezTo>
                    <a:pt x="132093" y="141709"/>
                    <a:pt x="111948" y="163860"/>
                    <a:pt x="95429" y="189232"/>
                  </a:cubicBezTo>
                  <a:cubicBezTo>
                    <a:pt x="70853" y="180775"/>
                    <a:pt x="45470" y="175136"/>
                    <a:pt x="35398" y="182788"/>
                  </a:cubicBezTo>
                  <a:cubicBezTo>
                    <a:pt x="12030" y="199704"/>
                    <a:pt x="-3683" y="277030"/>
                    <a:pt x="749" y="288710"/>
                  </a:cubicBezTo>
                  <a:cubicBezTo>
                    <a:pt x="3166" y="295154"/>
                    <a:pt x="23714" y="308042"/>
                    <a:pt x="50305" y="318513"/>
                  </a:cubicBezTo>
                  <a:cubicBezTo>
                    <a:pt x="47082" y="349927"/>
                    <a:pt x="49096" y="380938"/>
                    <a:pt x="55945" y="410741"/>
                  </a:cubicBezTo>
                  <a:cubicBezTo>
                    <a:pt x="33786" y="421615"/>
                    <a:pt x="14044" y="434906"/>
                    <a:pt x="12433" y="446988"/>
                  </a:cubicBezTo>
                  <a:cubicBezTo>
                    <a:pt x="8001" y="475583"/>
                    <a:pt x="51514" y="541230"/>
                    <a:pt x="62795" y="546466"/>
                  </a:cubicBezTo>
                  <a:cubicBezTo>
                    <a:pt x="68838" y="549285"/>
                    <a:pt x="91803" y="544049"/>
                    <a:pt x="117186" y="533175"/>
                  </a:cubicBezTo>
                  <a:cubicBezTo>
                    <a:pt x="136928" y="556937"/>
                    <a:pt x="161101" y="577477"/>
                    <a:pt x="188095" y="593989"/>
                  </a:cubicBezTo>
                  <a:cubicBezTo>
                    <a:pt x="180440" y="617349"/>
                    <a:pt x="175605" y="640305"/>
                    <a:pt x="182858" y="650373"/>
                  </a:cubicBezTo>
                  <a:cubicBezTo>
                    <a:pt x="199779" y="673733"/>
                    <a:pt x="277135" y="689440"/>
                    <a:pt x="288819" y="685009"/>
                  </a:cubicBezTo>
                  <a:cubicBezTo>
                    <a:pt x="295265" y="682593"/>
                    <a:pt x="308158" y="662053"/>
                    <a:pt x="318633" y="635069"/>
                  </a:cubicBezTo>
                  <a:cubicBezTo>
                    <a:pt x="349656" y="637083"/>
                    <a:pt x="380276" y="633861"/>
                    <a:pt x="409285" y="626612"/>
                  </a:cubicBezTo>
                  <a:cubicBezTo>
                    <a:pt x="420566" y="649971"/>
                    <a:pt x="434264" y="671316"/>
                    <a:pt x="447157" y="673330"/>
                  </a:cubicBezTo>
                  <a:cubicBezTo>
                    <a:pt x="475763" y="677760"/>
                    <a:pt x="541435" y="634264"/>
                    <a:pt x="546672" y="622987"/>
                  </a:cubicBezTo>
                  <a:cubicBezTo>
                    <a:pt x="549896" y="616543"/>
                    <a:pt x="543449" y="589962"/>
                    <a:pt x="530154" y="562173"/>
                  </a:cubicBezTo>
                  <a:cubicBezTo>
                    <a:pt x="551507" y="542841"/>
                    <a:pt x="570443" y="520287"/>
                    <a:pt x="585350" y="494915"/>
                  </a:cubicBezTo>
                  <a:cubicBezTo>
                    <a:pt x="611539" y="504178"/>
                    <a:pt x="638936" y="511024"/>
                    <a:pt x="649814" y="502969"/>
                  </a:cubicBezTo>
                  <a:cubicBezTo>
                    <a:pt x="673182" y="485249"/>
                    <a:pt x="688895" y="407922"/>
                    <a:pt x="684866" y="396242"/>
                  </a:cubicBezTo>
                  <a:moveTo>
                    <a:pt x="296877" y="469139"/>
                  </a:moveTo>
                  <a:cubicBezTo>
                    <a:pt x="229191" y="446988"/>
                    <a:pt x="192124" y="374092"/>
                    <a:pt x="214686" y="306431"/>
                  </a:cubicBezTo>
                  <a:cubicBezTo>
                    <a:pt x="236846" y="238770"/>
                    <a:pt x="309770" y="201717"/>
                    <a:pt x="377456" y="224271"/>
                  </a:cubicBezTo>
                  <a:cubicBezTo>
                    <a:pt x="445143" y="246422"/>
                    <a:pt x="482209" y="319318"/>
                    <a:pt x="459647" y="386979"/>
                  </a:cubicBezTo>
                  <a:cubicBezTo>
                    <a:pt x="437488" y="454640"/>
                    <a:pt x="364564" y="491693"/>
                    <a:pt x="296877" y="469139"/>
                  </a:cubicBezTo>
                </a:path>
              </a:pathLst>
            </a:custGeom>
            <a:solidFill>
              <a:srgbClr val="63C1C5"/>
            </a:solidFill>
            <a:ln w="40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445" name="Forme libre 444">
              <a:extLst>
                <a:ext uri="{FF2B5EF4-FFF2-40B4-BE49-F238E27FC236}">
                  <a16:creationId xmlns:a16="http://schemas.microsoft.com/office/drawing/2014/main" xmlns="" id="{EB7CFFBE-94CF-A547-822D-33C6701095F0}"/>
                </a:ext>
              </a:extLst>
            </p:cNvPr>
            <p:cNvSpPr/>
            <p:nvPr/>
          </p:nvSpPr>
          <p:spPr>
            <a:xfrm>
              <a:off x="1076611" y="2862929"/>
              <a:ext cx="367552" cy="367566"/>
            </a:xfrm>
            <a:custGeom>
              <a:avLst/>
              <a:gdLst>
                <a:gd name="connsiteX0" fmla="*/ 126363 w 367552"/>
                <a:gd name="connsiteY0" fmla="*/ 358296 h 367566"/>
                <a:gd name="connsiteX1" fmla="*/ 9121 w 367552"/>
                <a:gd name="connsiteY1" fmla="*/ 126316 h 367566"/>
                <a:gd name="connsiteX2" fmla="*/ 241189 w 367552"/>
                <a:gd name="connsiteY2" fmla="*/ 9117 h 367566"/>
                <a:gd name="connsiteX3" fmla="*/ 358431 w 367552"/>
                <a:gd name="connsiteY3" fmla="*/ 241097 h 367566"/>
                <a:gd name="connsiteX4" fmla="*/ 126363 w 367552"/>
                <a:gd name="connsiteY4" fmla="*/ 358296 h 367566"/>
                <a:gd name="connsiteX5" fmla="*/ 240383 w 367552"/>
                <a:gd name="connsiteY5" fmla="*/ 11937 h 367566"/>
                <a:gd name="connsiteX6" fmla="*/ 11941 w 367552"/>
                <a:gd name="connsiteY6" fmla="*/ 127524 h 367566"/>
                <a:gd name="connsiteX7" fmla="*/ 127572 w 367552"/>
                <a:gd name="connsiteY7" fmla="*/ 355879 h 367566"/>
                <a:gd name="connsiteX8" fmla="*/ 356014 w 367552"/>
                <a:gd name="connsiteY8" fmla="*/ 240292 h 367566"/>
                <a:gd name="connsiteX9" fmla="*/ 240383 w 367552"/>
                <a:gd name="connsiteY9" fmla="*/ 11937 h 3675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67552" h="367566">
                  <a:moveTo>
                    <a:pt x="126363" y="358296"/>
                  </a:moveTo>
                  <a:cubicBezTo>
                    <a:pt x="30071" y="326882"/>
                    <a:pt x="-22305" y="222571"/>
                    <a:pt x="9121" y="126316"/>
                  </a:cubicBezTo>
                  <a:cubicBezTo>
                    <a:pt x="40950" y="30060"/>
                    <a:pt x="144897" y="-22297"/>
                    <a:pt x="241189" y="9117"/>
                  </a:cubicBezTo>
                  <a:cubicBezTo>
                    <a:pt x="337481" y="40531"/>
                    <a:pt x="389857" y="144842"/>
                    <a:pt x="358431" y="241097"/>
                  </a:cubicBezTo>
                  <a:cubicBezTo>
                    <a:pt x="326603" y="337353"/>
                    <a:pt x="222655" y="390113"/>
                    <a:pt x="126363" y="358296"/>
                  </a:cubicBezTo>
                  <a:moveTo>
                    <a:pt x="240383" y="11937"/>
                  </a:moveTo>
                  <a:cubicBezTo>
                    <a:pt x="145702" y="-19075"/>
                    <a:pt x="42964" y="32476"/>
                    <a:pt x="11941" y="127524"/>
                  </a:cubicBezTo>
                  <a:cubicBezTo>
                    <a:pt x="-19082" y="222169"/>
                    <a:pt x="32489" y="324868"/>
                    <a:pt x="127572" y="355879"/>
                  </a:cubicBezTo>
                  <a:cubicBezTo>
                    <a:pt x="222253" y="386891"/>
                    <a:pt x="324991" y="335339"/>
                    <a:pt x="356014" y="240292"/>
                  </a:cubicBezTo>
                  <a:cubicBezTo>
                    <a:pt x="387037" y="145647"/>
                    <a:pt x="335466" y="42948"/>
                    <a:pt x="240383" y="11937"/>
                  </a:cubicBezTo>
                </a:path>
              </a:pathLst>
            </a:custGeom>
            <a:solidFill>
              <a:srgbClr val="FFFFFF"/>
            </a:solidFill>
            <a:ln w="40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446" name="Forme libre 445">
              <a:extLst>
                <a:ext uri="{FF2B5EF4-FFF2-40B4-BE49-F238E27FC236}">
                  <a16:creationId xmlns:a16="http://schemas.microsoft.com/office/drawing/2014/main" xmlns="" id="{8EFA8168-CF21-4D42-A937-7524D8B175BB}"/>
                </a:ext>
              </a:extLst>
            </p:cNvPr>
            <p:cNvSpPr/>
            <p:nvPr/>
          </p:nvSpPr>
          <p:spPr>
            <a:xfrm>
              <a:off x="999916" y="3076237"/>
              <a:ext cx="524972" cy="240923"/>
            </a:xfrm>
            <a:custGeom>
              <a:avLst/>
              <a:gdLst>
                <a:gd name="connsiteX0" fmla="*/ 524973 w 524972"/>
                <a:gd name="connsiteY0" fmla="*/ 1611 h 240923"/>
                <a:gd name="connsiteX1" fmla="*/ 521750 w 524972"/>
                <a:gd name="connsiteY1" fmla="*/ 0 h 240923"/>
                <a:gd name="connsiteX2" fmla="*/ 510066 w 524972"/>
                <a:gd name="connsiteY2" fmla="*/ 55981 h 240923"/>
                <a:gd name="connsiteX3" fmla="*/ 177677 w 524972"/>
                <a:gd name="connsiteY3" fmla="*/ 223925 h 240923"/>
                <a:gd name="connsiteX4" fmla="*/ 3626 w 524972"/>
                <a:gd name="connsiteY4" fmla="*/ 33830 h 240923"/>
                <a:gd name="connsiteX5" fmla="*/ 3626 w 524972"/>
                <a:gd name="connsiteY5" fmla="*/ 33830 h 240923"/>
                <a:gd name="connsiteX6" fmla="*/ 0 w 524972"/>
                <a:gd name="connsiteY6" fmla="*/ 33428 h 240923"/>
                <a:gd name="connsiteX7" fmla="*/ 176871 w 524972"/>
                <a:gd name="connsiteY7" fmla="*/ 227550 h 240923"/>
                <a:gd name="connsiteX8" fmla="*/ 513692 w 524972"/>
                <a:gd name="connsiteY8" fmla="*/ 57592 h 240923"/>
                <a:gd name="connsiteX9" fmla="*/ 524973 w 524972"/>
                <a:gd name="connsiteY9" fmla="*/ 1611 h 2409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24972" h="240923">
                  <a:moveTo>
                    <a:pt x="524973" y="1611"/>
                  </a:moveTo>
                  <a:cubicBezTo>
                    <a:pt x="523764" y="1208"/>
                    <a:pt x="522958" y="403"/>
                    <a:pt x="521750" y="0"/>
                  </a:cubicBezTo>
                  <a:cubicBezTo>
                    <a:pt x="519735" y="18929"/>
                    <a:pt x="516109" y="37455"/>
                    <a:pt x="510066" y="55981"/>
                  </a:cubicBezTo>
                  <a:cubicBezTo>
                    <a:pt x="464539" y="194122"/>
                    <a:pt x="315467" y="269435"/>
                    <a:pt x="177677" y="223925"/>
                  </a:cubicBezTo>
                  <a:cubicBezTo>
                    <a:pt x="87428" y="194122"/>
                    <a:pt x="23771" y="120017"/>
                    <a:pt x="3626" y="33830"/>
                  </a:cubicBezTo>
                  <a:cubicBezTo>
                    <a:pt x="3626" y="33830"/>
                    <a:pt x="3626" y="33830"/>
                    <a:pt x="3626" y="33830"/>
                  </a:cubicBezTo>
                  <a:cubicBezTo>
                    <a:pt x="2417" y="33830"/>
                    <a:pt x="1209" y="33428"/>
                    <a:pt x="0" y="33428"/>
                  </a:cubicBezTo>
                  <a:cubicBezTo>
                    <a:pt x="20145" y="121628"/>
                    <a:pt x="84608" y="197344"/>
                    <a:pt x="176871" y="227550"/>
                  </a:cubicBezTo>
                  <a:cubicBezTo>
                    <a:pt x="316676" y="273463"/>
                    <a:pt x="467762" y="197344"/>
                    <a:pt x="513692" y="57592"/>
                  </a:cubicBezTo>
                  <a:cubicBezTo>
                    <a:pt x="518930" y="38663"/>
                    <a:pt x="522958" y="20137"/>
                    <a:pt x="524973" y="1611"/>
                  </a:cubicBezTo>
                </a:path>
              </a:pathLst>
            </a:custGeom>
            <a:solidFill>
              <a:srgbClr val="FFFFFF"/>
            </a:solidFill>
            <a:ln w="40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447" name="Forme libre 446">
              <a:extLst>
                <a:ext uri="{FF2B5EF4-FFF2-40B4-BE49-F238E27FC236}">
                  <a16:creationId xmlns:a16="http://schemas.microsoft.com/office/drawing/2014/main" xmlns="" id="{0B11D9CC-7499-2A46-8107-B1891D1DA72E}"/>
                </a:ext>
              </a:extLst>
            </p:cNvPr>
            <p:cNvSpPr/>
            <p:nvPr/>
          </p:nvSpPr>
          <p:spPr>
            <a:xfrm>
              <a:off x="1171146" y="2783503"/>
              <a:ext cx="174050" cy="18465"/>
            </a:xfrm>
            <a:custGeom>
              <a:avLst/>
              <a:gdLst>
                <a:gd name="connsiteX0" fmla="*/ 403 w 174050"/>
                <a:gd name="connsiteY0" fmla="*/ 18466 h 18465"/>
                <a:gd name="connsiteX1" fmla="*/ 170828 w 174050"/>
                <a:gd name="connsiteY1" fmla="*/ 16452 h 18465"/>
                <a:gd name="connsiteX2" fmla="*/ 174051 w 174050"/>
                <a:gd name="connsiteY2" fmla="*/ 17660 h 18465"/>
                <a:gd name="connsiteX3" fmla="*/ 174051 w 174050"/>
                <a:gd name="connsiteY3" fmla="*/ 14035 h 18465"/>
                <a:gd name="connsiteX4" fmla="*/ 171634 w 174050"/>
                <a:gd name="connsiteY4" fmla="*/ 13230 h 18465"/>
                <a:gd name="connsiteX5" fmla="*/ 0 w 174050"/>
                <a:gd name="connsiteY5" fmla="*/ 15244 h 18465"/>
                <a:gd name="connsiteX6" fmla="*/ 403 w 174050"/>
                <a:gd name="connsiteY6" fmla="*/ 18466 h 184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74050" h="18465">
                  <a:moveTo>
                    <a:pt x="403" y="18466"/>
                  </a:moveTo>
                  <a:cubicBezTo>
                    <a:pt x="53585" y="-463"/>
                    <a:pt x="113214" y="-2477"/>
                    <a:pt x="170828" y="16452"/>
                  </a:cubicBezTo>
                  <a:cubicBezTo>
                    <a:pt x="172036" y="16855"/>
                    <a:pt x="173245" y="17257"/>
                    <a:pt x="174051" y="17660"/>
                  </a:cubicBezTo>
                  <a:cubicBezTo>
                    <a:pt x="174051" y="16452"/>
                    <a:pt x="174051" y="15244"/>
                    <a:pt x="174051" y="14035"/>
                  </a:cubicBezTo>
                  <a:cubicBezTo>
                    <a:pt x="173245" y="13633"/>
                    <a:pt x="172439" y="13633"/>
                    <a:pt x="171634" y="13230"/>
                  </a:cubicBezTo>
                  <a:cubicBezTo>
                    <a:pt x="113617" y="-5699"/>
                    <a:pt x="53585" y="-3685"/>
                    <a:pt x="0" y="15244"/>
                  </a:cubicBezTo>
                  <a:cubicBezTo>
                    <a:pt x="0" y="16049"/>
                    <a:pt x="0" y="17257"/>
                    <a:pt x="403" y="18466"/>
                  </a:cubicBezTo>
                </a:path>
              </a:pathLst>
            </a:custGeom>
            <a:solidFill>
              <a:srgbClr val="FFFFFF"/>
            </a:solidFill>
            <a:ln w="40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448" name="Forme libre 447">
              <a:extLst>
                <a:ext uri="{FF2B5EF4-FFF2-40B4-BE49-F238E27FC236}">
                  <a16:creationId xmlns:a16="http://schemas.microsoft.com/office/drawing/2014/main" xmlns="" id="{B2DA5D15-D8D0-3946-929E-CD3BB011529D}"/>
                </a:ext>
              </a:extLst>
            </p:cNvPr>
            <p:cNvSpPr/>
            <p:nvPr/>
          </p:nvSpPr>
          <p:spPr>
            <a:xfrm>
              <a:off x="1881951" y="2784748"/>
              <a:ext cx="411703" cy="411812"/>
            </a:xfrm>
            <a:custGeom>
              <a:avLst/>
              <a:gdLst>
                <a:gd name="connsiteX0" fmla="*/ 410857 w 411703"/>
                <a:gd name="connsiteY0" fmla="*/ 223023 h 411812"/>
                <a:gd name="connsiteX1" fmla="*/ 374193 w 411703"/>
                <a:gd name="connsiteY1" fmla="*/ 206108 h 411812"/>
                <a:gd name="connsiteX2" fmla="*/ 366135 w 411703"/>
                <a:gd name="connsiteY2" fmla="*/ 156973 h 411812"/>
                <a:gd name="connsiteX3" fmla="*/ 396755 w 411703"/>
                <a:gd name="connsiteY3" fmla="*/ 129989 h 411812"/>
                <a:gd name="connsiteX4" fmla="*/ 362912 w 411703"/>
                <a:gd name="connsiteY4" fmla="*/ 73202 h 411812"/>
                <a:gd name="connsiteX5" fmla="*/ 324234 w 411703"/>
                <a:gd name="connsiteY5" fmla="*/ 87298 h 411812"/>
                <a:gd name="connsiteX6" fmla="*/ 284750 w 411703"/>
                <a:gd name="connsiteY6" fmla="*/ 57898 h 411812"/>
                <a:gd name="connsiteX7" fmla="*/ 287570 w 411703"/>
                <a:gd name="connsiteY7" fmla="*/ 16818 h 411812"/>
                <a:gd name="connsiteX8" fmla="*/ 223107 w 411703"/>
                <a:gd name="connsiteY8" fmla="*/ 709 h 411812"/>
                <a:gd name="connsiteX9" fmla="*/ 206186 w 411703"/>
                <a:gd name="connsiteY9" fmla="*/ 36955 h 411812"/>
                <a:gd name="connsiteX10" fmla="*/ 156226 w 411703"/>
                <a:gd name="connsiteY10" fmla="*/ 43399 h 411812"/>
                <a:gd name="connsiteX11" fmla="*/ 130038 w 411703"/>
                <a:gd name="connsiteY11" fmla="*/ 14402 h 411812"/>
                <a:gd name="connsiteX12" fmla="*/ 73230 w 411703"/>
                <a:gd name="connsiteY12" fmla="*/ 48635 h 411812"/>
                <a:gd name="connsiteX13" fmla="*/ 85317 w 411703"/>
                <a:gd name="connsiteY13" fmla="*/ 83674 h 411812"/>
                <a:gd name="connsiteX14" fmla="*/ 52682 w 411703"/>
                <a:gd name="connsiteY14" fmla="*/ 125559 h 411812"/>
                <a:gd name="connsiteX15" fmla="*/ 16825 w 411703"/>
                <a:gd name="connsiteY15" fmla="*/ 124351 h 411812"/>
                <a:gd name="connsiteX16" fmla="*/ 709 w 411703"/>
                <a:gd name="connsiteY16" fmla="*/ 188790 h 411812"/>
                <a:gd name="connsiteX17" fmla="*/ 31329 w 411703"/>
                <a:gd name="connsiteY17" fmla="*/ 204094 h 411812"/>
                <a:gd name="connsiteX18" fmla="*/ 38581 w 411703"/>
                <a:gd name="connsiteY18" fmla="*/ 258464 h 411812"/>
                <a:gd name="connsiteX19" fmla="*/ 14407 w 411703"/>
                <a:gd name="connsiteY19" fmla="*/ 281823 h 411812"/>
                <a:gd name="connsiteX20" fmla="*/ 48251 w 411703"/>
                <a:gd name="connsiteY20" fmla="*/ 338610 h 411812"/>
                <a:gd name="connsiteX21" fmla="*/ 79676 w 411703"/>
                <a:gd name="connsiteY21" fmla="*/ 328542 h 411812"/>
                <a:gd name="connsiteX22" fmla="*/ 124398 w 411703"/>
                <a:gd name="connsiteY22" fmla="*/ 361567 h 411812"/>
                <a:gd name="connsiteX23" fmla="*/ 123592 w 411703"/>
                <a:gd name="connsiteY23" fmla="*/ 394994 h 411812"/>
                <a:gd name="connsiteX24" fmla="*/ 188055 w 411703"/>
                <a:gd name="connsiteY24" fmla="*/ 411104 h 411812"/>
                <a:gd name="connsiteX25" fmla="*/ 203365 w 411703"/>
                <a:gd name="connsiteY25" fmla="*/ 380093 h 411812"/>
                <a:gd name="connsiteX26" fmla="*/ 256950 w 411703"/>
                <a:gd name="connsiteY26" fmla="*/ 371232 h 411812"/>
                <a:gd name="connsiteX27" fmla="*/ 281124 w 411703"/>
                <a:gd name="connsiteY27" fmla="*/ 397411 h 411812"/>
                <a:gd name="connsiteX28" fmla="*/ 337932 w 411703"/>
                <a:gd name="connsiteY28" fmla="*/ 363580 h 411812"/>
                <a:gd name="connsiteX29" fmla="*/ 325443 w 411703"/>
                <a:gd name="connsiteY29" fmla="*/ 328139 h 411812"/>
                <a:gd name="connsiteX30" fmla="*/ 355257 w 411703"/>
                <a:gd name="connsiteY30" fmla="*/ 285851 h 411812"/>
                <a:gd name="connsiteX31" fmla="*/ 393935 w 411703"/>
                <a:gd name="connsiteY31" fmla="*/ 287865 h 411812"/>
                <a:gd name="connsiteX32" fmla="*/ 410857 w 411703"/>
                <a:gd name="connsiteY32" fmla="*/ 223023 h 411812"/>
                <a:gd name="connsiteX33" fmla="*/ 184429 w 411703"/>
                <a:gd name="connsiteY33" fmla="*/ 282629 h 411812"/>
                <a:gd name="connsiteX34" fmla="*/ 128830 w 411703"/>
                <a:gd name="connsiteY34" fmla="*/ 189595 h 411812"/>
                <a:gd name="connsiteX35" fmla="*/ 221899 w 411703"/>
                <a:gd name="connsiteY35" fmla="*/ 134017 h 411812"/>
                <a:gd name="connsiteX36" fmla="*/ 277498 w 411703"/>
                <a:gd name="connsiteY36" fmla="*/ 227050 h 411812"/>
                <a:gd name="connsiteX37" fmla="*/ 184429 w 411703"/>
                <a:gd name="connsiteY37" fmla="*/ 282629 h 4118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</a:cxnLst>
              <a:rect l="l" t="t" r="r" b="b"/>
              <a:pathLst>
                <a:path w="411703" h="411812">
                  <a:moveTo>
                    <a:pt x="410857" y="223023"/>
                  </a:moveTo>
                  <a:cubicBezTo>
                    <a:pt x="408842" y="218995"/>
                    <a:pt x="393129" y="210941"/>
                    <a:pt x="374193" y="206108"/>
                  </a:cubicBezTo>
                  <a:cubicBezTo>
                    <a:pt x="373790" y="189193"/>
                    <a:pt x="371373" y="172680"/>
                    <a:pt x="366135" y="156973"/>
                  </a:cubicBezTo>
                  <a:cubicBezTo>
                    <a:pt x="381042" y="148918"/>
                    <a:pt x="396352" y="138447"/>
                    <a:pt x="396755" y="129989"/>
                  </a:cubicBezTo>
                  <a:cubicBezTo>
                    <a:pt x="398367" y="112671"/>
                    <a:pt x="369358" y="75619"/>
                    <a:pt x="362912" y="73202"/>
                  </a:cubicBezTo>
                  <a:cubicBezTo>
                    <a:pt x="358480" y="71591"/>
                    <a:pt x="341558" y="77230"/>
                    <a:pt x="324234" y="87298"/>
                  </a:cubicBezTo>
                  <a:cubicBezTo>
                    <a:pt x="312550" y="75619"/>
                    <a:pt x="299657" y="65550"/>
                    <a:pt x="284750" y="57898"/>
                  </a:cubicBezTo>
                  <a:cubicBezTo>
                    <a:pt x="289585" y="41386"/>
                    <a:pt x="292808" y="23665"/>
                    <a:pt x="287570" y="16818"/>
                  </a:cubicBezTo>
                  <a:cubicBezTo>
                    <a:pt x="276289" y="3528"/>
                    <a:pt x="229956" y="-2111"/>
                    <a:pt x="223107" y="709"/>
                  </a:cubicBezTo>
                  <a:cubicBezTo>
                    <a:pt x="219078" y="2722"/>
                    <a:pt x="211020" y="18027"/>
                    <a:pt x="206186" y="36955"/>
                  </a:cubicBezTo>
                  <a:cubicBezTo>
                    <a:pt x="188861" y="36553"/>
                    <a:pt x="172342" y="38969"/>
                    <a:pt x="156226" y="43399"/>
                  </a:cubicBezTo>
                  <a:cubicBezTo>
                    <a:pt x="148169" y="28901"/>
                    <a:pt x="138499" y="14805"/>
                    <a:pt x="130038" y="14402"/>
                  </a:cubicBezTo>
                  <a:cubicBezTo>
                    <a:pt x="112714" y="12791"/>
                    <a:pt x="75647" y="41788"/>
                    <a:pt x="73230" y="48635"/>
                  </a:cubicBezTo>
                  <a:cubicBezTo>
                    <a:pt x="71618" y="52662"/>
                    <a:pt x="76453" y="67967"/>
                    <a:pt x="85317" y="83674"/>
                  </a:cubicBezTo>
                  <a:cubicBezTo>
                    <a:pt x="72424" y="95756"/>
                    <a:pt x="61546" y="109449"/>
                    <a:pt x="52682" y="125559"/>
                  </a:cubicBezTo>
                  <a:cubicBezTo>
                    <a:pt x="37775" y="121532"/>
                    <a:pt x="22465" y="119115"/>
                    <a:pt x="16825" y="124351"/>
                  </a:cubicBezTo>
                  <a:cubicBezTo>
                    <a:pt x="3529" y="135628"/>
                    <a:pt x="-2111" y="181943"/>
                    <a:pt x="709" y="188790"/>
                  </a:cubicBezTo>
                  <a:cubicBezTo>
                    <a:pt x="2320" y="192414"/>
                    <a:pt x="15213" y="199261"/>
                    <a:pt x="31329" y="204094"/>
                  </a:cubicBezTo>
                  <a:cubicBezTo>
                    <a:pt x="30926" y="222620"/>
                    <a:pt x="33343" y="241146"/>
                    <a:pt x="38581" y="258464"/>
                  </a:cubicBezTo>
                  <a:cubicBezTo>
                    <a:pt x="26091" y="266116"/>
                    <a:pt x="14810" y="274574"/>
                    <a:pt x="14407" y="281823"/>
                  </a:cubicBezTo>
                  <a:cubicBezTo>
                    <a:pt x="12796" y="299141"/>
                    <a:pt x="41804" y="336194"/>
                    <a:pt x="48251" y="338610"/>
                  </a:cubicBezTo>
                  <a:cubicBezTo>
                    <a:pt x="51877" y="340221"/>
                    <a:pt x="65172" y="335791"/>
                    <a:pt x="79676" y="328542"/>
                  </a:cubicBezTo>
                  <a:cubicBezTo>
                    <a:pt x="92569" y="341832"/>
                    <a:pt x="107476" y="352706"/>
                    <a:pt x="124398" y="361567"/>
                  </a:cubicBezTo>
                  <a:cubicBezTo>
                    <a:pt x="120772" y="375663"/>
                    <a:pt x="119160" y="389759"/>
                    <a:pt x="123592" y="394994"/>
                  </a:cubicBezTo>
                  <a:cubicBezTo>
                    <a:pt x="134873" y="408285"/>
                    <a:pt x="181206" y="413923"/>
                    <a:pt x="188055" y="411104"/>
                  </a:cubicBezTo>
                  <a:cubicBezTo>
                    <a:pt x="191681" y="409493"/>
                    <a:pt x="198531" y="396605"/>
                    <a:pt x="203365" y="380093"/>
                  </a:cubicBezTo>
                  <a:cubicBezTo>
                    <a:pt x="221899" y="380093"/>
                    <a:pt x="239626" y="376871"/>
                    <a:pt x="256950" y="371232"/>
                  </a:cubicBezTo>
                  <a:cubicBezTo>
                    <a:pt x="264606" y="384523"/>
                    <a:pt x="273872" y="396605"/>
                    <a:pt x="281124" y="397411"/>
                  </a:cubicBezTo>
                  <a:cubicBezTo>
                    <a:pt x="298449" y="399022"/>
                    <a:pt x="335515" y="370024"/>
                    <a:pt x="337932" y="363580"/>
                  </a:cubicBezTo>
                  <a:cubicBezTo>
                    <a:pt x="339544" y="359553"/>
                    <a:pt x="334709" y="344249"/>
                    <a:pt x="325443" y="328139"/>
                  </a:cubicBezTo>
                  <a:cubicBezTo>
                    <a:pt x="337530" y="316057"/>
                    <a:pt x="347602" y="301558"/>
                    <a:pt x="355257" y="285851"/>
                  </a:cubicBezTo>
                  <a:cubicBezTo>
                    <a:pt x="370970" y="290281"/>
                    <a:pt x="387489" y="293100"/>
                    <a:pt x="393935" y="287865"/>
                  </a:cubicBezTo>
                  <a:cubicBezTo>
                    <a:pt x="408036" y="276185"/>
                    <a:pt x="414080" y="229869"/>
                    <a:pt x="410857" y="223023"/>
                  </a:cubicBezTo>
                  <a:moveTo>
                    <a:pt x="184429" y="282629"/>
                  </a:moveTo>
                  <a:cubicBezTo>
                    <a:pt x="143334" y="272158"/>
                    <a:pt x="118354" y="230675"/>
                    <a:pt x="128830" y="189595"/>
                  </a:cubicBezTo>
                  <a:cubicBezTo>
                    <a:pt x="139305" y="148515"/>
                    <a:pt x="180803" y="123545"/>
                    <a:pt x="221899" y="134017"/>
                  </a:cubicBezTo>
                  <a:cubicBezTo>
                    <a:pt x="262994" y="144488"/>
                    <a:pt x="287973" y="185970"/>
                    <a:pt x="277498" y="227050"/>
                  </a:cubicBezTo>
                  <a:cubicBezTo>
                    <a:pt x="267023" y="268130"/>
                    <a:pt x="225525" y="293100"/>
                    <a:pt x="184429" y="282629"/>
                  </a:cubicBezTo>
                </a:path>
              </a:pathLst>
            </a:custGeom>
            <a:solidFill>
              <a:srgbClr val="63C1C5"/>
            </a:solidFill>
            <a:ln w="40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449" name="Forme libre 448">
              <a:extLst>
                <a:ext uri="{FF2B5EF4-FFF2-40B4-BE49-F238E27FC236}">
                  <a16:creationId xmlns:a16="http://schemas.microsoft.com/office/drawing/2014/main" xmlns="" id="{685BF047-775A-694F-8F6C-9F07C96D2366}"/>
                </a:ext>
              </a:extLst>
            </p:cNvPr>
            <p:cNvSpPr/>
            <p:nvPr/>
          </p:nvSpPr>
          <p:spPr>
            <a:xfrm>
              <a:off x="1976915" y="2882495"/>
              <a:ext cx="218415" cy="218332"/>
            </a:xfrm>
            <a:custGeom>
              <a:avLst/>
              <a:gdLst>
                <a:gd name="connsiteX0" fmla="*/ 82617 w 218415"/>
                <a:gd name="connsiteY0" fmla="*/ 215088 h 218332"/>
                <a:gd name="connsiteX1" fmla="*/ 3246 w 218415"/>
                <a:gd name="connsiteY1" fmla="*/ 82585 h 218332"/>
                <a:gd name="connsiteX2" fmla="*/ 135799 w 218415"/>
                <a:gd name="connsiteY2" fmla="*/ 3245 h 218332"/>
                <a:gd name="connsiteX3" fmla="*/ 215169 w 218415"/>
                <a:gd name="connsiteY3" fmla="*/ 135747 h 218332"/>
                <a:gd name="connsiteX4" fmla="*/ 82617 w 218415"/>
                <a:gd name="connsiteY4" fmla="*/ 215088 h 218332"/>
                <a:gd name="connsiteX5" fmla="*/ 135396 w 218415"/>
                <a:gd name="connsiteY5" fmla="*/ 4856 h 218332"/>
                <a:gd name="connsiteX6" fmla="*/ 4858 w 218415"/>
                <a:gd name="connsiteY6" fmla="*/ 82988 h 218332"/>
                <a:gd name="connsiteX7" fmla="*/ 83019 w 218415"/>
                <a:gd name="connsiteY7" fmla="*/ 213477 h 218332"/>
                <a:gd name="connsiteX8" fmla="*/ 213558 w 218415"/>
                <a:gd name="connsiteY8" fmla="*/ 135345 h 218332"/>
                <a:gd name="connsiteX9" fmla="*/ 135396 w 218415"/>
                <a:gd name="connsiteY9" fmla="*/ 4856 h 218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18415" h="218332">
                  <a:moveTo>
                    <a:pt x="82617" y="215088"/>
                  </a:moveTo>
                  <a:cubicBezTo>
                    <a:pt x="24197" y="200589"/>
                    <a:pt x="-11258" y="140983"/>
                    <a:pt x="3246" y="82585"/>
                  </a:cubicBezTo>
                  <a:cubicBezTo>
                    <a:pt x="17750" y="24187"/>
                    <a:pt x="77379" y="-11254"/>
                    <a:pt x="135799" y="3245"/>
                  </a:cubicBezTo>
                  <a:cubicBezTo>
                    <a:pt x="194219" y="17744"/>
                    <a:pt x="229673" y="77350"/>
                    <a:pt x="215169" y="135747"/>
                  </a:cubicBezTo>
                  <a:cubicBezTo>
                    <a:pt x="200665" y="194145"/>
                    <a:pt x="141036" y="229587"/>
                    <a:pt x="82617" y="215088"/>
                  </a:cubicBezTo>
                  <a:moveTo>
                    <a:pt x="135396" y="4856"/>
                  </a:moveTo>
                  <a:cubicBezTo>
                    <a:pt x="77782" y="-9643"/>
                    <a:pt x="19362" y="25396"/>
                    <a:pt x="4858" y="82988"/>
                  </a:cubicBezTo>
                  <a:cubicBezTo>
                    <a:pt x="-9647" y="140580"/>
                    <a:pt x="25405" y="198978"/>
                    <a:pt x="83019" y="213477"/>
                  </a:cubicBezTo>
                  <a:cubicBezTo>
                    <a:pt x="140633" y="227976"/>
                    <a:pt x="199053" y="192937"/>
                    <a:pt x="213558" y="135345"/>
                  </a:cubicBezTo>
                  <a:cubicBezTo>
                    <a:pt x="228062" y="77752"/>
                    <a:pt x="193010" y="19355"/>
                    <a:pt x="135396" y="4856"/>
                  </a:cubicBezTo>
                </a:path>
              </a:pathLst>
            </a:custGeom>
            <a:solidFill>
              <a:srgbClr val="FFFFFF"/>
            </a:solidFill>
            <a:ln w="40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450" name="Forme libre 449">
              <a:extLst>
                <a:ext uri="{FF2B5EF4-FFF2-40B4-BE49-F238E27FC236}">
                  <a16:creationId xmlns:a16="http://schemas.microsoft.com/office/drawing/2014/main" xmlns="" id="{5D58D1AD-F3B4-874B-A56B-B2B6FBE408D3}"/>
                </a:ext>
              </a:extLst>
            </p:cNvPr>
            <p:cNvSpPr/>
            <p:nvPr/>
          </p:nvSpPr>
          <p:spPr>
            <a:xfrm>
              <a:off x="1934633" y="2998105"/>
              <a:ext cx="309423" cy="154640"/>
            </a:xfrm>
            <a:custGeom>
              <a:avLst/>
              <a:gdLst>
                <a:gd name="connsiteX0" fmla="*/ 309424 w 309423"/>
                <a:gd name="connsiteY0" fmla="*/ 805 h 154640"/>
                <a:gd name="connsiteX1" fmla="*/ 307409 w 309423"/>
                <a:gd name="connsiteY1" fmla="*/ 0 h 154640"/>
                <a:gd name="connsiteX2" fmla="*/ 302977 w 309423"/>
                <a:gd name="connsiteY2" fmla="*/ 33830 h 154640"/>
                <a:gd name="connsiteX3" fmla="*/ 113214 w 309423"/>
                <a:gd name="connsiteY3" fmla="*/ 147404 h 154640"/>
                <a:gd name="connsiteX4" fmla="*/ 2014 w 309423"/>
                <a:gd name="connsiteY4" fmla="*/ 42288 h 154640"/>
                <a:gd name="connsiteX5" fmla="*/ 2014 w 309423"/>
                <a:gd name="connsiteY5" fmla="*/ 42288 h 154640"/>
                <a:gd name="connsiteX6" fmla="*/ 0 w 309423"/>
                <a:gd name="connsiteY6" fmla="*/ 42288 h 154640"/>
                <a:gd name="connsiteX7" fmla="*/ 112811 w 309423"/>
                <a:gd name="connsiteY7" fmla="*/ 149820 h 154640"/>
                <a:gd name="connsiteX8" fmla="*/ 304992 w 309423"/>
                <a:gd name="connsiteY8" fmla="*/ 34636 h 154640"/>
                <a:gd name="connsiteX9" fmla="*/ 309424 w 309423"/>
                <a:gd name="connsiteY9" fmla="*/ 805 h 1546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09423" h="154640">
                  <a:moveTo>
                    <a:pt x="309424" y="805"/>
                  </a:moveTo>
                  <a:cubicBezTo>
                    <a:pt x="308618" y="403"/>
                    <a:pt x="308215" y="403"/>
                    <a:pt x="307409" y="0"/>
                  </a:cubicBezTo>
                  <a:cubicBezTo>
                    <a:pt x="307006" y="11277"/>
                    <a:pt x="305798" y="22554"/>
                    <a:pt x="302977" y="33830"/>
                  </a:cubicBezTo>
                  <a:cubicBezTo>
                    <a:pt x="282027" y="117601"/>
                    <a:pt x="197016" y="168347"/>
                    <a:pt x="113214" y="147404"/>
                  </a:cubicBezTo>
                  <a:cubicBezTo>
                    <a:pt x="58420" y="133711"/>
                    <a:pt x="17727" y="92228"/>
                    <a:pt x="2014" y="42288"/>
                  </a:cubicBezTo>
                  <a:lnTo>
                    <a:pt x="2014" y="42288"/>
                  </a:lnTo>
                  <a:cubicBezTo>
                    <a:pt x="1209" y="42288"/>
                    <a:pt x="403" y="42288"/>
                    <a:pt x="0" y="42288"/>
                  </a:cubicBezTo>
                  <a:cubicBezTo>
                    <a:pt x="15713" y="93436"/>
                    <a:pt x="57211" y="135724"/>
                    <a:pt x="112811" y="149820"/>
                  </a:cubicBezTo>
                  <a:cubicBezTo>
                    <a:pt x="197419" y="171166"/>
                    <a:pt x="283639" y="119615"/>
                    <a:pt x="304992" y="34636"/>
                  </a:cubicBezTo>
                  <a:cubicBezTo>
                    <a:pt x="307409" y="22956"/>
                    <a:pt x="309021" y="11680"/>
                    <a:pt x="309424" y="805"/>
                  </a:cubicBezTo>
                </a:path>
              </a:pathLst>
            </a:custGeom>
            <a:solidFill>
              <a:srgbClr val="FFFFFF"/>
            </a:solidFill>
            <a:ln w="40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451" name="Forme libre 450">
              <a:extLst>
                <a:ext uri="{FF2B5EF4-FFF2-40B4-BE49-F238E27FC236}">
                  <a16:creationId xmlns:a16="http://schemas.microsoft.com/office/drawing/2014/main" xmlns="" id="{141E6F33-FE59-9D44-B3BE-F9B8F8EC8B7A}"/>
                </a:ext>
              </a:extLst>
            </p:cNvPr>
            <p:cNvSpPr/>
            <p:nvPr/>
          </p:nvSpPr>
          <p:spPr>
            <a:xfrm>
              <a:off x="2022688" y="2834997"/>
              <a:ext cx="102917" cy="15301"/>
            </a:xfrm>
            <a:custGeom>
              <a:avLst/>
              <a:gdLst>
                <a:gd name="connsiteX0" fmla="*/ 179 w 102917"/>
                <a:gd name="connsiteY0" fmla="*/ 15301 h 15301"/>
                <a:gd name="connsiteX1" fmla="*/ 100903 w 102917"/>
                <a:gd name="connsiteY1" fmla="*/ 6844 h 15301"/>
                <a:gd name="connsiteX2" fmla="*/ 102917 w 102917"/>
                <a:gd name="connsiteY2" fmla="*/ 7246 h 15301"/>
                <a:gd name="connsiteX3" fmla="*/ 102917 w 102917"/>
                <a:gd name="connsiteY3" fmla="*/ 5233 h 15301"/>
                <a:gd name="connsiteX4" fmla="*/ 101709 w 102917"/>
                <a:gd name="connsiteY4" fmla="*/ 4830 h 15301"/>
                <a:gd name="connsiteX5" fmla="*/ 179 w 102917"/>
                <a:gd name="connsiteY5" fmla="*/ 13288 h 15301"/>
                <a:gd name="connsiteX6" fmla="*/ 179 w 102917"/>
                <a:gd name="connsiteY6" fmla="*/ 15301 h 153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2917" h="15301">
                  <a:moveTo>
                    <a:pt x="179" y="15301"/>
                  </a:moveTo>
                  <a:cubicBezTo>
                    <a:pt x="30799" y="2011"/>
                    <a:pt x="65851" y="-2017"/>
                    <a:pt x="100903" y="6844"/>
                  </a:cubicBezTo>
                  <a:cubicBezTo>
                    <a:pt x="101709" y="6844"/>
                    <a:pt x="102112" y="7246"/>
                    <a:pt x="102917" y="7246"/>
                  </a:cubicBezTo>
                  <a:cubicBezTo>
                    <a:pt x="102917" y="6441"/>
                    <a:pt x="102917" y="5635"/>
                    <a:pt x="102917" y="5233"/>
                  </a:cubicBezTo>
                  <a:cubicBezTo>
                    <a:pt x="102515" y="5233"/>
                    <a:pt x="102112" y="4830"/>
                    <a:pt x="101709" y="4830"/>
                  </a:cubicBezTo>
                  <a:cubicBezTo>
                    <a:pt x="66657" y="-4030"/>
                    <a:pt x="31202" y="-406"/>
                    <a:pt x="179" y="13288"/>
                  </a:cubicBezTo>
                  <a:cubicBezTo>
                    <a:pt x="-224" y="14093"/>
                    <a:pt x="179" y="14898"/>
                    <a:pt x="179" y="15301"/>
                  </a:cubicBezTo>
                </a:path>
              </a:pathLst>
            </a:custGeom>
            <a:solidFill>
              <a:srgbClr val="FFFFFF"/>
            </a:solidFill>
            <a:ln w="40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452" name="Forme libre 451">
              <a:extLst>
                <a:ext uri="{FF2B5EF4-FFF2-40B4-BE49-F238E27FC236}">
                  <a16:creationId xmlns:a16="http://schemas.microsoft.com/office/drawing/2014/main" xmlns="" id="{4D5D7B76-D6B5-DA47-B933-8BC3275110C2}"/>
                </a:ext>
              </a:extLst>
            </p:cNvPr>
            <p:cNvSpPr/>
            <p:nvPr/>
          </p:nvSpPr>
          <p:spPr>
            <a:xfrm>
              <a:off x="1474718" y="2340454"/>
              <a:ext cx="479540" cy="549715"/>
            </a:xfrm>
            <a:custGeom>
              <a:avLst/>
              <a:gdLst>
                <a:gd name="connsiteX0" fmla="*/ 143239 w 479540"/>
                <a:gd name="connsiteY0" fmla="*/ 549716 h 549715"/>
                <a:gd name="connsiteX1" fmla="*/ 324140 w 479540"/>
                <a:gd name="connsiteY1" fmla="*/ 548911 h 549715"/>
                <a:gd name="connsiteX2" fmla="*/ 315679 w 479540"/>
                <a:gd name="connsiteY2" fmla="*/ 451849 h 549715"/>
                <a:gd name="connsiteX3" fmla="*/ 341061 w 479540"/>
                <a:gd name="connsiteY3" fmla="*/ 413186 h 549715"/>
                <a:gd name="connsiteX4" fmla="*/ 474822 w 479540"/>
                <a:gd name="connsiteY4" fmla="*/ 175970 h 549715"/>
                <a:gd name="connsiteX5" fmla="*/ 227445 w 479540"/>
                <a:gd name="connsiteY5" fmla="*/ 777 h 549715"/>
                <a:gd name="connsiteX6" fmla="*/ 211 w 479540"/>
                <a:gd name="connsiteY6" fmla="*/ 201343 h 549715"/>
                <a:gd name="connsiteX7" fmla="*/ 116245 w 479540"/>
                <a:gd name="connsiteY7" fmla="*/ 402312 h 549715"/>
                <a:gd name="connsiteX8" fmla="*/ 148477 w 479540"/>
                <a:gd name="connsiteY8" fmla="*/ 454669 h 549715"/>
                <a:gd name="connsiteX9" fmla="*/ 143239 w 479540"/>
                <a:gd name="connsiteY9" fmla="*/ 549716 h 5497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79540" h="549715">
                  <a:moveTo>
                    <a:pt x="143239" y="549716"/>
                  </a:moveTo>
                  <a:lnTo>
                    <a:pt x="324140" y="548911"/>
                  </a:lnTo>
                  <a:cubicBezTo>
                    <a:pt x="324140" y="548911"/>
                    <a:pt x="310441" y="493735"/>
                    <a:pt x="315679" y="451849"/>
                  </a:cubicBezTo>
                  <a:cubicBezTo>
                    <a:pt x="317693" y="435740"/>
                    <a:pt x="327363" y="421644"/>
                    <a:pt x="341061" y="413186"/>
                  </a:cubicBezTo>
                  <a:cubicBezTo>
                    <a:pt x="518335" y="302432"/>
                    <a:pt x="474822" y="175970"/>
                    <a:pt x="474822" y="175970"/>
                  </a:cubicBezTo>
                  <a:cubicBezTo>
                    <a:pt x="474822" y="175970"/>
                    <a:pt x="455484" y="15276"/>
                    <a:pt x="227445" y="777"/>
                  </a:cubicBezTo>
                  <a:cubicBezTo>
                    <a:pt x="-15501" y="-14527"/>
                    <a:pt x="211" y="201343"/>
                    <a:pt x="211" y="201343"/>
                  </a:cubicBezTo>
                  <a:cubicBezTo>
                    <a:pt x="211" y="201343"/>
                    <a:pt x="-10264" y="321361"/>
                    <a:pt x="116245" y="402312"/>
                  </a:cubicBezTo>
                  <a:cubicBezTo>
                    <a:pt x="134376" y="413992"/>
                    <a:pt x="145657" y="433323"/>
                    <a:pt x="148477" y="454669"/>
                  </a:cubicBezTo>
                  <a:cubicBezTo>
                    <a:pt x="155326" y="507831"/>
                    <a:pt x="143239" y="549716"/>
                    <a:pt x="143239" y="549716"/>
                  </a:cubicBezTo>
                </a:path>
              </a:pathLst>
            </a:custGeom>
            <a:solidFill>
              <a:srgbClr val="FFD248"/>
            </a:solidFill>
            <a:ln w="40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453" name="Forme libre 452">
              <a:extLst>
                <a:ext uri="{FF2B5EF4-FFF2-40B4-BE49-F238E27FC236}">
                  <a16:creationId xmlns:a16="http://schemas.microsoft.com/office/drawing/2014/main" xmlns="" id="{1CCB8628-C550-7346-BD0C-4CE52413BC48}"/>
                </a:ext>
              </a:extLst>
            </p:cNvPr>
            <p:cNvSpPr/>
            <p:nvPr/>
          </p:nvSpPr>
          <p:spPr>
            <a:xfrm>
              <a:off x="1618360" y="2888962"/>
              <a:ext cx="180900" cy="109546"/>
            </a:xfrm>
            <a:custGeom>
              <a:avLst/>
              <a:gdLst>
                <a:gd name="connsiteX0" fmla="*/ 180497 w 180900"/>
                <a:gd name="connsiteY0" fmla="*/ 0 h 109546"/>
                <a:gd name="connsiteX1" fmla="*/ 180900 w 180900"/>
                <a:gd name="connsiteY1" fmla="*/ 64842 h 109546"/>
                <a:gd name="connsiteX2" fmla="*/ 145848 w 180900"/>
                <a:gd name="connsiteY2" fmla="*/ 109143 h 109546"/>
                <a:gd name="connsiteX3" fmla="*/ 35858 w 180900"/>
                <a:gd name="connsiteY3" fmla="*/ 109546 h 109546"/>
                <a:gd name="connsiteX4" fmla="*/ 403 w 180900"/>
                <a:gd name="connsiteY4" fmla="*/ 65647 h 109546"/>
                <a:gd name="connsiteX5" fmla="*/ 0 w 180900"/>
                <a:gd name="connsiteY5" fmla="*/ 805 h 109546"/>
                <a:gd name="connsiteX6" fmla="*/ 180497 w 180900"/>
                <a:gd name="connsiteY6" fmla="*/ 0 h 1095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0900" h="109546">
                  <a:moveTo>
                    <a:pt x="180497" y="0"/>
                  </a:moveTo>
                  <a:lnTo>
                    <a:pt x="180900" y="64842"/>
                  </a:lnTo>
                  <a:cubicBezTo>
                    <a:pt x="180900" y="89006"/>
                    <a:pt x="165187" y="109143"/>
                    <a:pt x="145848" y="109143"/>
                  </a:cubicBezTo>
                  <a:lnTo>
                    <a:pt x="35858" y="109546"/>
                  </a:lnTo>
                  <a:cubicBezTo>
                    <a:pt x="16519" y="109546"/>
                    <a:pt x="403" y="89812"/>
                    <a:pt x="403" y="65647"/>
                  </a:cubicBezTo>
                  <a:lnTo>
                    <a:pt x="0" y="805"/>
                  </a:lnTo>
                  <a:lnTo>
                    <a:pt x="180497" y="0"/>
                  </a:lnTo>
                  <a:close/>
                </a:path>
              </a:pathLst>
            </a:custGeom>
            <a:solidFill>
              <a:srgbClr val="63C1C5"/>
            </a:solidFill>
            <a:ln w="40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454" name="Forme libre 453">
              <a:extLst>
                <a:ext uri="{FF2B5EF4-FFF2-40B4-BE49-F238E27FC236}">
                  <a16:creationId xmlns:a16="http://schemas.microsoft.com/office/drawing/2014/main" xmlns="" id="{3C648210-992F-8F48-840C-AA4BD38022E1}"/>
                </a:ext>
              </a:extLst>
            </p:cNvPr>
            <p:cNvSpPr/>
            <p:nvPr/>
          </p:nvSpPr>
          <p:spPr>
            <a:xfrm>
              <a:off x="1657038" y="2998105"/>
              <a:ext cx="95889" cy="30205"/>
            </a:xfrm>
            <a:custGeom>
              <a:avLst/>
              <a:gdLst>
                <a:gd name="connsiteX0" fmla="*/ 95889 w 95889"/>
                <a:gd name="connsiteY0" fmla="*/ 0 h 30205"/>
                <a:gd name="connsiteX1" fmla="*/ 83399 w 95889"/>
                <a:gd name="connsiteY1" fmla="*/ 29803 h 30205"/>
                <a:gd name="connsiteX2" fmla="*/ 14907 w 95889"/>
                <a:gd name="connsiteY2" fmla="*/ 30206 h 30205"/>
                <a:gd name="connsiteX3" fmla="*/ 0 w 95889"/>
                <a:gd name="connsiteY3" fmla="*/ 403 h 302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5889" h="30205">
                  <a:moveTo>
                    <a:pt x="95889" y="0"/>
                  </a:moveTo>
                  <a:lnTo>
                    <a:pt x="83399" y="29803"/>
                  </a:lnTo>
                  <a:lnTo>
                    <a:pt x="14907" y="30206"/>
                  </a:lnTo>
                  <a:lnTo>
                    <a:pt x="0" y="403"/>
                  </a:lnTo>
                  <a:close/>
                </a:path>
              </a:pathLst>
            </a:custGeom>
            <a:solidFill>
              <a:srgbClr val="00898C"/>
            </a:solidFill>
            <a:ln w="40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455" name="Forme libre 454">
              <a:extLst>
                <a:ext uri="{FF2B5EF4-FFF2-40B4-BE49-F238E27FC236}">
                  <a16:creationId xmlns:a16="http://schemas.microsoft.com/office/drawing/2014/main" xmlns="" id="{82BCA946-3A27-794B-9D71-0E5E6B71CA84}"/>
                </a:ext>
              </a:extLst>
            </p:cNvPr>
            <p:cNvSpPr/>
            <p:nvPr/>
          </p:nvSpPr>
          <p:spPr>
            <a:xfrm>
              <a:off x="1622951" y="2543833"/>
              <a:ext cx="181861" cy="345933"/>
            </a:xfrm>
            <a:custGeom>
              <a:avLst/>
              <a:gdLst>
                <a:gd name="connsiteX0" fmla="*/ 175504 w 181861"/>
                <a:gd name="connsiteY0" fmla="*/ 57570 h 345933"/>
                <a:gd name="connsiteX1" fmla="*/ 102983 w 181861"/>
                <a:gd name="connsiteY1" fmla="*/ 16490 h 345933"/>
                <a:gd name="connsiteX2" fmla="*/ 94522 w 181861"/>
                <a:gd name="connsiteY2" fmla="*/ 40252 h 345933"/>
                <a:gd name="connsiteX3" fmla="*/ 94522 w 181861"/>
                <a:gd name="connsiteY3" fmla="*/ 79318 h 345933"/>
                <a:gd name="connsiteX4" fmla="*/ 66319 w 181861"/>
                <a:gd name="connsiteY4" fmla="*/ 72874 h 345933"/>
                <a:gd name="connsiteX5" fmla="*/ 61888 w 181861"/>
                <a:gd name="connsiteY5" fmla="*/ 30586 h 345933"/>
                <a:gd name="connsiteX6" fmla="*/ 13137 w 181861"/>
                <a:gd name="connsiteY6" fmla="*/ 58375 h 345933"/>
                <a:gd name="connsiteX7" fmla="*/ 53024 w 181861"/>
                <a:gd name="connsiteY7" fmla="*/ 79721 h 345933"/>
                <a:gd name="connsiteX8" fmla="*/ 56650 w 181861"/>
                <a:gd name="connsiteY8" fmla="*/ 345934 h 345933"/>
                <a:gd name="connsiteX9" fmla="*/ 69140 w 181861"/>
                <a:gd name="connsiteY9" fmla="*/ 345934 h 345933"/>
                <a:gd name="connsiteX10" fmla="*/ 66722 w 181861"/>
                <a:gd name="connsiteY10" fmla="*/ 182420 h 345933"/>
                <a:gd name="connsiteX11" fmla="*/ 65514 w 181861"/>
                <a:gd name="connsiteY11" fmla="*/ 97441 h 345933"/>
                <a:gd name="connsiteX12" fmla="*/ 65514 w 181861"/>
                <a:gd name="connsiteY12" fmla="*/ 83345 h 345933"/>
                <a:gd name="connsiteX13" fmla="*/ 92910 w 181861"/>
                <a:gd name="connsiteY13" fmla="*/ 88178 h 345933"/>
                <a:gd name="connsiteX14" fmla="*/ 94119 w 181861"/>
                <a:gd name="connsiteY14" fmla="*/ 345934 h 345933"/>
                <a:gd name="connsiteX15" fmla="*/ 106609 w 181861"/>
                <a:gd name="connsiteY15" fmla="*/ 345934 h 345933"/>
                <a:gd name="connsiteX16" fmla="*/ 105400 w 181861"/>
                <a:gd name="connsiteY16" fmla="*/ 89387 h 345933"/>
                <a:gd name="connsiteX17" fmla="*/ 112652 w 181861"/>
                <a:gd name="connsiteY17" fmla="*/ 89789 h 345933"/>
                <a:gd name="connsiteX18" fmla="*/ 175504 w 181861"/>
                <a:gd name="connsiteY18" fmla="*/ 57570 h 345933"/>
                <a:gd name="connsiteX19" fmla="*/ 53427 w 181861"/>
                <a:gd name="connsiteY19" fmla="*/ 68847 h 345933"/>
                <a:gd name="connsiteX20" fmla="*/ 8705 w 181861"/>
                <a:gd name="connsiteY20" fmla="*/ 34211 h 345933"/>
                <a:gd name="connsiteX21" fmla="*/ 13137 w 181861"/>
                <a:gd name="connsiteY21" fmla="*/ 22934 h 345933"/>
                <a:gd name="connsiteX22" fmla="*/ 52621 w 181861"/>
                <a:gd name="connsiteY22" fmla="*/ 51126 h 345933"/>
                <a:gd name="connsiteX23" fmla="*/ 53427 w 181861"/>
                <a:gd name="connsiteY23" fmla="*/ 68847 h 345933"/>
                <a:gd name="connsiteX24" fmla="*/ 165029 w 181861"/>
                <a:gd name="connsiteY24" fmla="*/ 55556 h 345933"/>
                <a:gd name="connsiteX25" fmla="*/ 105803 w 181861"/>
                <a:gd name="connsiteY25" fmla="*/ 80526 h 345933"/>
                <a:gd name="connsiteX26" fmla="*/ 105400 w 181861"/>
                <a:gd name="connsiteY26" fmla="*/ 41057 h 345933"/>
                <a:gd name="connsiteX27" fmla="*/ 113458 w 181861"/>
                <a:gd name="connsiteY27" fmla="*/ 21323 h 345933"/>
                <a:gd name="connsiteX28" fmla="*/ 159791 w 181861"/>
                <a:gd name="connsiteY28" fmla="*/ 12463 h 345933"/>
                <a:gd name="connsiteX29" fmla="*/ 165029 w 181861"/>
                <a:gd name="connsiteY29" fmla="*/ 55556 h 3459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181861" h="345933">
                  <a:moveTo>
                    <a:pt x="175504" y="57570"/>
                  </a:moveTo>
                  <a:cubicBezTo>
                    <a:pt x="202901" y="6421"/>
                    <a:pt x="134812" y="-18951"/>
                    <a:pt x="102983" y="16490"/>
                  </a:cubicBezTo>
                  <a:cubicBezTo>
                    <a:pt x="97342" y="22934"/>
                    <a:pt x="94522" y="31391"/>
                    <a:pt x="94522" y="40252"/>
                  </a:cubicBezTo>
                  <a:cubicBezTo>
                    <a:pt x="94119" y="55556"/>
                    <a:pt x="94522" y="79318"/>
                    <a:pt x="94522" y="79318"/>
                  </a:cubicBezTo>
                  <a:cubicBezTo>
                    <a:pt x="84853" y="77707"/>
                    <a:pt x="74377" y="75290"/>
                    <a:pt x="66319" y="72874"/>
                  </a:cubicBezTo>
                  <a:cubicBezTo>
                    <a:pt x="66722" y="58375"/>
                    <a:pt x="66319" y="43071"/>
                    <a:pt x="61888" y="30586"/>
                  </a:cubicBezTo>
                  <a:cubicBezTo>
                    <a:pt x="42549" y="-25395"/>
                    <a:pt x="-29167" y="18504"/>
                    <a:pt x="13137" y="58375"/>
                  </a:cubicBezTo>
                  <a:cubicBezTo>
                    <a:pt x="22807" y="67638"/>
                    <a:pt x="37714" y="74485"/>
                    <a:pt x="53024" y="79721"/>
                  </a:cubicBezTo>
                  <a:cubicBezTo>
                    <a:pt x="54233" y="168324"/>
                    <a:pt x="55441" y="257330"/>
                    <a:pt x="56650" y="345934"/>
                  </a:cubicBezTo>
                  <a:lnTo>
                    <a:pt x="69140" y="345934"/>
                  </a:lnTo>
                  <a:cubicBezTo>
                    <a:pt x="68334" y="291564"/>
                    <a:pt x="67528" y="236791"/>
                    <a:pt x="66722" y="182420"/>
                  </a:cubicBezTo>
                  <a:cubicBezTo>
                    <a:pt x="66319" y="154228"/>
                    <a:pt x="65917" y="125633"/>
                    <a:pt x="65514" y="97441"/>
                  </a:cubicBezTo>
                  <a:cubicBezTo>
                    <a:pt x="65514" y="93011"/>
                    <a:pt x="65514" y="88178"/>
                    <a:pt x="65514" y="83345"/>
                  </a:cubicBezTo>
                  <a:cubicBezTo>
                    <a:pt x="74780" y="85762"/>
                    <a:pt x="84047" y="86970"/>
                    <a:pt x="92910" y="88178"/>
                  </a:cubicBezTo>
                  <a:lnTo>
                    <a:pt x="94119" y="345934"/>
                  </a:lnTo>
                  <a:lnTo>
                    <a:pt x="106609" y="345934"/>
                  </a:lnTo>
                  <a:lnTo>
                    <a:pt x="105400" y="89387"/>
                  </a:lnTo>
                  <a:cubicBezTo>
                    <a:pt x="107818" y="89387"/>
                    <a:pt x="110638" y="89789"/>
                    <a:pt x="112652" y="89789"/>
                  </a:cubicBezTo>
                  <a:cubicBezTo>
                    <a:pt x="136826" y="88581"/>
                    <a:pt x="163820" y="79721"/>
                    <a:pt x="175504" y="57570"/>
                  </a:cubicBezTo>
                  <a:moveTo>
                    <a:pt x="53427" y="68847"/>
                  </a:moveTo>
                  <a:cubicBezTo>
                    <a:pt x="36102" y="63208"/>
                    <a:pt x="11123" y="51529"/>
                    <a:pt x="8705" y="34211"/>
                  </a:cubicBezTo>
                  <a:cubicBezTo>
                    <a:pt x="8302" y="29780"/>
                    <a:pt x="9914" y="25753"/>
                    <a:pt x="13137" y="22934"/>
                  </a:cubicBezTo>
                  <a:cubicBezTo>
                    <a:pt x="43757" y="-4453"/>
                    <a:pt x="52621" y="44682"/>
                    <a:pt x="52621" y="51126"/>
                  </a:cubicBezTo>
                  <a:cubicBezTo>
                    <a:pt x="53427" y="56362"/>
                    <a:pt x="53427" y="62805"/>
                    <a:pt x="53427" y="68847"/>
                  </a:cubicBezTo>
                  <a:moveTo>
                    <a:pt x="165029" y="55556"/>
                  </a:moveTo>
                  <a:cubicBezTo>
                    <a:pt x="151330" y="76499"/>
                    <a:pt x="128768" y="82137"/>
                    <a:pt x="105803" y="80526"/>
                  </a:cubicBezTo>
                  <a:lnTo>
                    <a:pt x="105400" y="41057"/>
                  </a:lnTo>
                  <a:cubicBezTo>
                    <a:pt x="105400" y="33808"/>
                    <a:pt x="108221" y="26559"/>
                    <a:pt x="113458" y="21323"/>
                  </a:cubicBezTo>
                  <a:cubicBezTo>
                    <a:pt x="122725" y="12060"/>
                    <a:pt x="139243" y="2394"/>
                    <a:pt x="159791" y="12463"/>
                  </a:cubicBezTo>
                  <a:cubicBezTo>
                    <a:pt x="172684" y="20920"/>
                    <a:pt x="174295" y="41460"/>
                    <a:pt x="165029" y="55556"/>
                  </a:cubicBezTo>
                </a:path>
              </a:pathLst>
            </a:custGeom>
            <a:solidFill>
              <a:srgbClr val="FFFFFF"/>
            </a:solidFill>
            <a:ln w="40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456" name="Forme libre 455">
              <a:extLst>
                <a:ext uri="{FF2B5EF4-FFF2-40B4-BE49-F238E27FC236}">
                  <a16:creationId xmlns:a16="http://schemas.microsoft.com/office/drawing/2014/main" xmlns="" id="{ADDB9F81-A8B3-7642-B6AF-A2E280265218}"/>
                </a:ext>
              </a:extLst>
            </p:cNvPr>
            <p:cNvSpPr/>
            <p:nvPr/>
          </p:nvSpPr>
          <p:spPr>
            <a:xfrm>
              <a:off x="1362219" y="2191108"/>
              <a:ext cx="110997" cy="110049"/>
            </a:xfrm>
            <a:custGeom>
              <a:avLst/>
              <a:gdLst>
                <a:gd name="connsiteX0" fmla="*/ 108278 w 110997"/>
                <a:gd name="connsiteY0" fmla="*/ 107029 h 110049"/>
                <a:gd name="connsiteX1" fmla="*/ 108278 w 110997"/>
                <a:gd name="connsiteY1" fmla="*/ 93336 h 110049"/>
                <a:gd name="connsiteX2" fmla="*/ 16418 w 110997"/>
                <a:gd name="connsiteY2" fmla="*/ 2719 h 110049"/>
                <a:gd name="connsiteX3" fmla="*/ 2720 w 110997"/>
                <a:gd name="connsiteY3" fmla="*/ 2719 h 110049"/>
                <a:gd name="connsiteX4" fmla="*/ 2720 w 110997"/>
                <a:gd name="connsiteY4" fmla="*/ 16412 h 110049"/>
                <a:gd name="connsiteX5" fmla="*/ 94580 w 110997"/>
                <a:gd name="connsiteY5" fmla="*/ 107029 h 110049"/>
                <a:gd name="connsiteX6" fmla="*/ 108278 w 110997"/>
                <a:gd name="connsiteY6" fmla="*/ 107029 h 1100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10997" h="110049">
                  <a:moveTo>
                    <a:pt x="108278" y="107029"/>
                  </a:moveTo>
                  <a:cubicBezTo>
                    <a:pt x="111904" y="103404"/>
                    <a:pt x="111904" y="97363"/>
                    <a:pt x="108278" y="93336"/>
                  </a:cubicBezTo>
                  <a:lnTo>
                    <a:pt x="16418" y="2719"/>
                  </a:lnTo>
                  <a:cubicBezTo>
                    <a:pt x="12792" y="-906"/>
                    <a:pt x="6749" y="-906"/>
                    <a:pt x="2720" y="2719"/>
                  </a:cubicBezTo>
                  <a:cubicBezTo>
                    <a:pt x="-907" y="6343"/>
                    <a:pt x="-907" y="12384"/>
                    <a:pt x="2720" y="16412"/>
                  </a:cubicBezTo>
                  <a:lnTo>
                    <a:pt x="94580" y="107029"/>
                  </a:lnTo>
                  <a:cubicBezTo>
                    <a:pt x="98609" y="111056"/>
                    <a:pt x="104652" y="111056"/>
                    <a:pt x="108278" y="107029"/>
                  </a:cubicBezTo>
                </a:path>
              </a:pathLst>
            </a:custGeom>
            <a:solidFill>
              <a:srgbClr val="FFD248"/>
            </a:solidFill>
            <a:ln w="40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457" name="Forme libre 456">
              <a:extLst>
                <a:ext uri="{FF2B5EF4-FFF2-40B4-BE49-F238E27FC236}">
                  <a16:creationId xmlns:a16="http://schemas.microsoft.com/office/drawing/2014/main" xmlns="" id="{0717353B-7F88-D14A-93B9-2A931BED229C}"/>
                </a:ext>
              </a:extLst>
            </p:cNvPr>
            <p:cNvSpPr/>
            <p:nvPr/>
          </p:nvSpPr>
          <p:spPr>
            <a:xfrm>
              <a:off x="1871077" y="2187886"/>
              <a:ext cx="109788" cy="110955"/>
            </a:xfrm>
            <a:custGeom>
              <a:avLst/>
              <a:gdLst>
                <a:gd name="connsiteX0" fmla="*/ 2720 w 109788"/>
                <a:gd name="connsiteY0" fmla="*/ 108237 h 110955"/>
                <a:gd name="connsiteX1" fmla="*/ 2720 w 109788"/>
                <a:gd name="connsiteY1" fmla="*/ 94544 h 110955"/>
                <a:gd name="connsiteX2" fmla="*/ 93371 w 109788"/>
                <a:gd name="connsiteY2" fmla="*/ 2718 h 110955"/>
                <a:gd name="connsiteX3" fmla="*/ 107069 w 109788"/>
                <a:gd name="connsiteY3" fmla="*/ 2718 h 110955"/>
                <a:gd name="connsiteX4" fmla="*/ 107069 w 109788"/>
                <a:gd name="connsiteY4" fmla="*/ 16412 h 110955"/>
                <a:gd name="connsiteX5" fmla="*/ 16418 w 109788"/>
                <a:gd name="connsiteY5" fmla="*/ 108237 h 110955"/>
                <a:gd name="connsiteX6" fmla="*/ 2720 w 109788"/>
                <a:gd name="connsiteY6" fmla="*/ 108237 h 1109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9788" h="110955">
                  <a:moveTo>
                    <a:pt x="2720" y="108237"/>
                  </a:moveTo>
                  <a:cubicBezTo>
                    <a:pt x="-907" y="104613"/>
                    <a:pt x="-907" y="98571"/>
                    <a:pt x="2720" y="94544"/>
                  </a:cubicBezTo>
                  <a:lnTo>
                    <a:pt x="93371" y="2718"/>
                  </a:lnTo>
                  <a:cubicBezTo>
                    <a:pt x="96997" y="-906"/>
                    <a:pt x="103041" y="-906"/>
                    <a:pt x="107069" y="2718"/>
                  </a:cubicBezTo>
                  <a:cubicBezTo>
                    <a:pt x="110696" y="6343"/>
                    <a:pt x="110696" y="12384"/>
                    <a:pt x="107069" y="16412"/>
                  </a:cubicBezTo>
                  <a:lnTo>
                    <a:pt x="16418" y="108237"/>
                  </a:lnTo>
                  <a:cubicBezTo>
                    <a:pt x="12389" y="111862"/>
                    <a:pt x="6346" y="111862"/>
                    <a:pt x="2720" y="108237"/>
                  </a:cubicBezTo>
                </a:path>
              </a:pathLst>
            </a:custGeom>
            <a:solidFill>
              <a:srgbClr val="FFD248"/>
            </a:solidFill>
            <a:ln w="40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458" name="Forme libre 457">
              <a:extLst>
                <a:ext uri="{FF2B5EF4-FFF2-40B4-BE49-F238E27FC236}">
                  <a16:creationId xmlns:a16="http://schemas.microsoft.com/office/drawing/2014/main" xmlns="" id="{FD9C176E-D568-1143-8136-E9F65336150D}"/>
                </a:ext>
              </a:extLst>
            </p:cNvPr>
            <p:cNvSpPr/>
            <p:nvPr/>
          </p:nvSpPr>
          <p:spPr>
            <a:xfrm>
              <a:off x="1690479" y="2114889"/>
              <a:ext cx="20144" cy="148612"/>
            </a:xfrm>
            <a:custGeom>
              <a:avLst/>
              <a:gdLst>
                <a:gd name="connsiteX0" fmla="*/ 10475 w 20144"/>
                <a:gd name="connsiteY0" fmla="*/ 148612 h 148612"/>
                <a:gd name="connsiteX1" fmla="*/ 20145 w 20144"/>
                <a:gd name="connsiteY1" fmla="*/ 138946 h 148612"/>
                <a:gd name="connsiteX2" fmla="*/ 19339 w 20144"/>
                <a:gd name="connsiteY2" fmla="*/ 9666 h 148612"/>
                <a:gd name="connsiteX3" fmla="*/ 9669 w 20144"/>
                <a:gd name="connsiteY3" fmla="*/ 0 h 148612"/>
                <a:gd name="connsiteX4" fmla="*/ 0 w 20144"/>
                <a:gd name="connsiteY4" fmla="*/ 9666 h 148612"/>
                <a:gd name="connsiteX5" fmla="*/ 806 w 20144"/>
                <a:gd name="connsiteY5" fmla="*/ 138946 h 148612"/>
                <a:gd name="connsiteX6" fmla="*/ 10475 w 20144"/>
                <a:gd name="connsiteY6" fmla="*/ 148612 h 1486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0144" h="148612">
                  <a:moveTo>
                    <a:pt x="10475" y="148612"/>
                  </a:moveTo>
                  <a:cubicBezTo>
                    <a:pt x="15713" y="148612"/>
                    <a:pt x="20145" y="144182"/>
                    <a:pt x="20145" y="138946"/>
                  </a:cubicBezTo>
                  <a:lnTo>
                    <a:pt x="19339" y="9666"/>
                  </a:lnTo>
                  <a:cubicBezTo>
                    <a:pt x="19339" y="4430"/>
                    <a:pt x="14907" y="0"/>
                    <a:pt x="9669" y="0"/>
                  </a:cubicBezTo>
                  <a:cubicBezTo>
                    <a:pt x="4432" y="0"/>
                    <a:pt x="0" y="4430"/>
                    <a:pt x="0" y="9666"/>
                  </a:cubicBezTo>
                  <a:lnTo>
                    <a:pt x="806" y="138946"/>
                  </a:lnTo>
                  <a:cubicBezTo>
                    <a:pt x="806" y="144182"/>
                    <a:pt x="5238" y="148612"/>
                    <a:pt x="10475" y="148612"/>
                  </a:cubicBezTo>
                </a:path>
              </a:pathLst>
            </a:custGeom>
            <a:solidFill>
              <a:srgbClr val="FFD248"/>
            </a:solidFill>
            <a:ln w="40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459" name="Forme libre 458">
              <a:extLst>
                <a:ext uri="{FF2B5EF4-FFF2-40B4-BE49-F238E27FC236}">
                  <a16:creationId xmlns:a16="http://schemas.microsoft.com/office/drawing/2014/main" xmlns="" id="{BA7FD85B-1BED-A44F-A0CB-9A084E6D91CF}"/>
                </a:ext>
              </a:extLst>
            </p:cNvPr>
            <p:cNvSpPr/>
            <p:nvPr/>
          </p:nvSpPr>
          <p:spPr>
            <a:xfrm>
              <a:off x="2374595" y="2789484"/>
              <a:ext cx="172439" cy="50745"/>
            </a:xfrm>
            <a:custGeom>
              <a:avLst/>
              <a:gdLst>
                <a:gd name="connsiteX0" fmla="*/ 153906 w 172439"/>
                <a:gd name="connsiteY0" fmla="*/ 14499 h 50745"/>
                <a:gd name="connsiteX1" fmla="*/ 172439 w 172439"/>
                <a:gd name="connsiteY1" fmla="*/ 50746 h 50745"/>
                <a:gd name="connsiteX2" fmla="*/ 133359 w 172439"/>
                <a:gd name="connsiteY2" fmla="*/ 41885 h 50745"/>
                <a:gd name="connsiteX3" fmla="*/ 0 w 172439"/>
                <a:gd name="connsiteY3" fmla="*/ 0 h 50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72439" h="50745">
                  <a:moveTo>
                    <a:pt x="153906" y="14499"/>
                  </a:moveTo>
                  <a:lnTo>
                    <a:pt x="172439" y="50746"/>
                  </a:lnTo>
                  <a:lnTo>
                    <a:pt x="133359" y="4188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0D9C8"/>
            </a:solidFill>
            <a:ln w="40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460" name="Forme libre 459">
              <a:extLst>
                <a:ext uri="{FF2B5EF4-FFF2-40B4-BE49-F238E27FC236}">
                  <a16:creationId xmlns:a16="http://schemas.microsoft.com/office/drawing/2014/main" xmlns="" id="{F309A8E2-77A8-9B4C-B3E1-022AC0CCD9F5}"/>
                </a:ext>
              </a:extLst>
            </p:cNvPr>
            <p:cNvSpPr/>
            <p:nvPr/>
          </p:nvSpPr>
          <p:spPr>
            <a:xfrm>
              <a:off x="2480960" y="2828147"/>
              <a:ext cx="66074" cy="12082"/>
            </a:xfrm>
            <a:custGeom>
              <a:avLst/>
              <a:gdLst>
                <a:gd name="connsiteX0" fmla="*/ 66075 w 66074"/>
                <a:gd name="connsiteY0" fmla="*/ 12082 h 12082"/>
                <a:gd name="connsiteX1" fmla="*/ 0 w 66074"/>
                <a:gd name="connsiteY1" fmla="*/ 8055 h 12082"/>
                <a:gd name="connsiteX2" fmla="*/ 16116 w 66074"/>
                <a:gd name="connsiteY2" fmla="*/ 0 h 120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6074" h="12082">
                  <a:moveTo>
                    <a:pt x="66075" y="12082"/>
                  </a:moveTo>
                  <a:lnTo>
                    <a:pt x="0" y="8055"/>
                  </a:lnTo>
                  <a:lnTo>
                    <a:pt x="16116" y="0"/>
                  </a:lnTo>
                  <a:close/>
                </a:path>
              </a:pathLst>
            </a:custGeom>
            <a:solidFill>
              <a:srgbClr val="63C1C5"/>
            </a:solidFill>
            <a:ln w="40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461" name="Forme libre 460">
              <a:extLst>
                <a:ext uri="{FF2B5EF4-FFF2-40B4-BE49-F238E27FC236}">
                  <a16:creationId xmlns:a16="http://schemas.microsoft.com/office/drawing/2014/main" xmlns="" id="{D9C14A64-03D0-2E41-8ADD-4D470713F651}"/>
                </a:ext>
              </a:extLst>
            </p:cNvPr>
            <p:cNvSpPr/>
            <p:nvPr/>
          </p:nvSpPr>
          <p:spPr>
            <a:xfrm>
              <a:off x="2374595" y="2768139"/>
              <a:ext cx="165590" cy="35844"/>
            </a:xfrm>
            <a:custGeom>
              <a:avLst/>
              <a:gdLst>
                <a:gd name="connsiteX0" fmla="*/ 0 w 165590"/>
                <a:gd name="connsiteY0" fmla="*/ 21345 h 35844"/>
                <a:gd name="connsiteX1" fmla="*/ 153906 w 165590"/>
                <a:gd name="connsiteY1" fmla="*/ 35844 h 35844"/>
                <a:gd name="connsiteX2" fmla="*/ 165590 w 165590"/>
                <a:gd name="connsiteY2" fmla="*/ 0 h 358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65590" h="35844">
                  <a:moveTo>
                    <a:pt x="0" y="21345"/>
                  </a:moveTo>
                  <a:lnTo>
                    <a:pt x="153906" y="35844"/>
                  </a:lnTo>
                  <a:lnTo>
                    <a:pt x="165590" y="0"/>
                  </a:lnTo>
                  <a:close/>
                </a:path>
              </a:pathLst>
            </a:custGeom>
            <a:solidFill>
              <a:srgbClr val="F1F8F8"/>
            </a:solidFill>
            <a:ln w="40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462" name="Forme libre 461">
              <a:extLst>
                <a:ext uri="{FF2B5EF4-FFF2-40B4-BE49-F238E27FC236}">
                  <a16:creationId xmlns:a16="http://schemas.microsoft.com/office/drawing/2014/main" xmlns="" id="{54D1E21E-ADE7-5D45-8CFB-3EC550B29CE7}"/>
                </a:ext>
              </a:extLst>
            </p:cNvPr>
            <p:cNvSpPr/>
            <p:nvPr/>
          </p:nvSpPr>
          <p:spPr>
            <a:xfrm>
              <a:off x="2374595" y="2789484"/>
              <a:ext cx="133358" cy="93033"/>
            </a:xfrm>
            <a:custGeom>
              <a:avLst/>
              <a:gdLst>
                <a:gd name="connsiteX0" fmla="*/ 0 w 133358"/>
                <a:gd name="connsiteY0" fmla="*/ 0 h 93033"/>
                <a:gd name="connsiteX1" fmla="*/ 113617 w 133358"/>
                <a:gd name="connsiteY1" fmla="*/ 93034 h 93033"/>
                <a:gd name="connsiteX2" fmla="*/ 133359 w 133358"/>
                <a:gd name="connsiteY2" fmla="*/ 41885 h 930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33358" h="93033">
                  <a:moveTo>
                    <a:pt x="0" y="0"/>
                  </a:moveTo>
                  <a:lnTo>
                    <a:pt x="113617" y="93034"/>
                  </a:lnTo>
                  <a:lnTo>
                    <a:pt x="133359" y="41885"/>
                  </a:lnTo>
                  <a:close/>
                </a:path>
              </a:pathLst>
            </a:custGeom>
            <a:solidFill>
              <a:srgbClr val="F1F8F8"/>
            </a:solidFill>
            <a:ln w="40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grpSp>
          <p:nvGrpSpPr>
            <p:cNvPr id="463" name="Illustration">
              <a:extLst>
                <a:ext uri="{FF2B5EF4-FFF2-40B4-BE49-F238E27FC236}">
                  <a16:creationId xmlns:a16="http://schemas.microsoft.com/office/drawing/2014/main" xmlns="" id="{5E858459-5B75-C840-8E02-2EB962E99380}"/>
                </a:ext>
              </a:extLst>
            </p:cNvPr>
            <p:cNvGrpSpPr/>
            <p:nvPr/>
          </p:nvGrpSpPr>
          <p:grpSpPr>
            <a:xfrm>
              <a:off x="2393885" y="2861978"/>
              <a:ext cx="173650" cy="380081"/>
              <a:chOff x="2393885" y="2861978"/>
              <a:chExt cx="173650" cy="380081"/>
            </a:xfrm>
            <a:solidFill>
              <a:srgbClr val="63C1C5"/>
            </a:solidFill>
          </p:grpSpPr>
          <p:sp>
            <p:nvSpPr>
              <p:cNvPr id="464" name="Forme libre 463">
                <a:extLst>
                  <a:ext uri="{FF2B5EF4-FFF2-40B4-BE49-F238E27FC236}">
                    <a16:creationId xmlns:a16="http://schemas.microsoft.com/office/drawing/2014/main" xmlns="" id="{E9157A9C-3E7F-0344-877C-DD14D4050392}"/>
                  </a:ext>
                </a:extLst>
              </p:cNvPr>
              <p:cNvSpPr/>
              <p:nvPr/>
            </p:nvSpPr>
            <p:spPr>
              <a:xfrm>
                <a:off x="2514803" y="2861978"/>
                <a:ext cx="19263" cy="15366"/>
              </a:xfrm>
              <a:custGeom>
                <a:avLst/>
                <a:gdLst>
                  <a:gd name="connsiteX0" fmla="*/ 17727 w 19263"/>
                  <a:gd name="connsiteY0" fmla="*/ 14902 h 15366"/>
                  <a:gd name="connsiteX1" fmla="*/ 18533 w 19263"/>
                  <a:gd name="connsiteY1" fmla="*/ 14096 h 15366"/>
                  <a:gd name="connsiteX2" fmla="*/ 18130 w 19263"/>
                  <a:gd name="connsiteY2" fmla="*/ 9666 h 15366"/>
                  <a:gd name="connsiteX3" fmla="*/ 4835 w 19263"/>
                  <a:gd name="connsiteY3" fmla="*/ 403 h 15366"/>
                  <a:gd name="connsiteX4" fmla="*/ 403 w 19263"/>
                  <a:gd name="connsiteY4" fmla="*/ 1611 h 15366"/>
                  <a:gd name="connsiteX5" fmla="*/ 1612 w 19263"/>
                  <a:gd name="connsiteY5" fmla="*/ 6041 h 15366"/>
                  <a:gd name="connsiteX6" fmla="*/ 13698 w 19263"/>
                  <a:gd name="connsiteY6" fmla="*/ 14902 h 15366"/>
                  <a:gd name="connsiteX7" fmla="*/ 17727 w 19263"/>
                  <a:gd name="connsiteY7" fmla="*/ 14902 h 153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9263" h="15366">
                    <a:moveTo>
                      <a:pt x="17727" y="14902"/>
                    </a:moveTo>
                    <a:cubicBezTo>
                      <a:pt x="18130" y="14902"/>
                      <a:pt x="18533" y="14499"/>
                      <a:pt x="18533" y="14096"/>
                    </a:cubicBezTo>
                    <a:cubicBezTo>
                      <a:pt x="19742" y="12888"/>
                      <a:pt x="19339" y="10874"/>
                      <a:pt x="18130" y="9666"/>
                    </a:cubicBezTo>
                    <a:cubicBezTo>
                      <a:pt x="14101" y="6041"/>
                      <a:pt x="9670" y="2819"/>
                      <a:pt x="4835" y="403"/>
                    </a:cubicBezTo>
                    <a:cubicBezTo>
                      <a:pt x="3223" y="-403"/>
                      <a:pt x="1612" y="0"/>
                      <a:pt x="403" y="1611"/>
                    </a:cubicBezTo>
                    <a:cubicBezTo>
                      <a:pt x="-403" y="3222"/>
                      <a:pt x="0" y="4833"/>
                      <a:pt x="1612" y="6041"/>
                    </a:cubicBezTo>
                    <a:cubicBezTo>
                      <a:pt x="6043" y="8458"/>
                      <a:pt x="10072" y="11680"/>
                      <a:pt x="13698" y="14902"/>
                    </a:cubicBezTo>
                    <a:cubicBezTo>
                      <a:pt x="14907" y="15304"/>
                      <a:pt x="16519" y="15707"/>
                      <a:pt x="17727" y="14902"/>
                    </a:cubicBezTo>
                  </a:path>
                </a:pathLst>
              </a:custGeom>
              <a:solidFill>
                <a:srgbClr val="63C1C5"/>
              </a:solidFill>
              <a:ln w="402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465" name="Forme libre 464">
                <a:extLst>
                  <a:ext uri="{FF2B5EF4-FFF2-40B4-BE49-F238E27FC236}">
                    <a16:creationId xmlns:a16="http://schemas.microsoft.com/office/drawing/2014/main" xmlns="" id="{E5C38150-8482-2445-BDAA-5C6F163A4CD0}"/>
                  </a:ext>
                </a:extLst>
              </p:cNvPr>
              <p:cNvSpPr/>
              <p:nvPr/>
            </p:nvSpPr>
            <p:spPr>
              <a:xfrm>
                <a:off x="2393885" y="2884634"/>
                <a:ext cx="173650" cy="334173"/>
              </a:xfrm>
              <a:custGeom>
                <a:avLst/>
                <a:gdLst>
                  <a:gd name="connsiteX0" fmla="*/ 89895 w 173650"/>
                  <a:gd name="connsiteY0" fmla="*/ 332563 h 334173"/>
                  <a:gd name="connsiteX1" fmla="*/ 91103 w 173650"/>
                  <a:gd name="connsiteY1" fmla="*/ 328133 h 334173"/>
                  <a:gd name="connsiteX2" fmla="*/ 114069 w 173650"/>
                  <a:gd name="connsiteY2" fmla="*/ 308398 h 334173"/>
                  <a:gd name="connsiteX3" fmla="*/ 118500 w 173650"/>
                  <a:gd name="connsiteY3" fmla="*/ 307996 h 334173"/>
                  <a:gd name="connsiteX4" fmla="*/ 118903 w 173650"/>
                  <a:gd name="connsiteY4" fmla="*/ 312426 h 334173"/>
                  <a:gd name="connsiteX5" fmla="*/ 94327 w 173650"/>
                  <a:gd name="connsiteY5" fmla="*/ 333771 h 334173"/>
                  <a:gd name="connsiteX6" fmla="*/ 94327 w 173650"/>
                  <a:gd name="connsiteY6" fmla="*/ 333771 h 334173"/>
                  <a:gd name="connsiteX7" fmla="*/ 89895 w 173650"/>
                  <a:gd name="connsiteY7" fmla="*/ 332563 h 334173"/>
                  <a:gd name="connsiteX8" fmla="*/ 125350 w 173650"/>
                  <a:gd name="connsiteY8" fmla="*/ 297524 h 334173"/>
                  <a:gd name="connsiteX9" fmla="*/ 124141 w 173650"/>
                  <a:gd name="connsiteY9" fmla="*/ 293094 h 334173"/>
                  <a:gd name="connsiteX10" fmla="*/ 135422 w 173650"/>
                  <a:gd name="connsiteY10" fmla="*/ 264902 h 334173"/>
                  <a:gd name="connsiteX11" fmla="*/ 139048 w 173650"/>
                  <a:gd name="connsiteY11" fmla="*/ 262486 h 334173"/>
                  <a:gd name="connsiteX12" fmla="*/ 141465 w 173650"/>
                  <a:gd name="connsiteY12" fmla="*/ 266110 h 334173"/>
                  <a:gd name="connsiteX13" fmla="*/ 129379 w 173650"/>
                  <a:gd name="connsiteY13" fmla="*/ 295913 h 334173"/>
                  <a:gd name="connsiteX14" fmla="*/ 128170 w 173650"/>
                  <a:gd name="connsiteY14" fmla="*/ 297122 h 334173"/>
                  <a:gd name="connsiteX15" fmla="*/ 125350 w 173650"/>
                  <a:gd name="connsiteY15" fmla="*/ 297524 h 334173"/>
                  <a:gd name="connsiteX16" fmla="*/ 141465 w 173650"/>
                  <a:gd name="connsiteY16" fmla="*/ 250403 h 334173"/>
                  <a:gd name="connsiteX17" fmla="*/ 138645 w 173650"/>
                  <a:gd name="connsiteY17" fmla="*/ 247181 h 334173"/>
                  <a:gd name="connsiteX18" fmla="*/ 138645 w 173650"/>
                  <a:gd name="connsiteY18" fmla="*/ 245973 h 334173"/>
                  <a:gd name="connsiteX19" fmla="*/ 137033 w 173650"/>
                  <a:gd name="connsiteY19" fmla="*/ 216573 h 334173"/>
                  <a:gd name="connsiteX20" fmla="*/ 139451 w 173650"/>
                  <a:gd name="connsiteY20" fmla="*/ 212948 h 334173"/>
                  <a:gd name="connsiteX21" fmla="*/ 143077 w 173650"/>
                  <a:gd name="connsiteY21" fmla="*/ 215365 h 334173"/>
                  <a:gd name="connsiteX22" fmla="*/ 144689 w 173650"/>
                  <a:gd name="connsiteY22" fmla="*/ 245973 h 334173"/>
                  <a:gd name="connsiteX23" fmla="*/ 144689 w 173650"/>
                  <a:gd name="connsiteY23" fmla="*/ 247584 h 334173"/>
                  <a:gd name="connsiteX24" fmla="*/ 143077 w 173650"/>
                  <a:gd name="connsiteY24" fmla="*/ 250001 h 334173"/>
                  <a:gd name="connsiteX25" fmla="*/ 141465 w 173650"/>
                  <a:gd name="connsiteY25" fmla="*/ 250403 h 334173"/>
                  <a:gd name="connsiteX26" fmla="*/ 137033 w 173650"/>
                  <a:gd name="connsiteY26" fmla="*/ 200463 h 334173"/>
                  <a:gd name="connsiteX27" fmla="*/ 133408 w 173650"/>
                  <a:gd name="connsiteY27" fmla="*/ 198449 h 334173"/>
                  <a:gd name="connsiteX28" fmla="*/ 123335 w 173650"/>
                  <a:gd name="connsiteY28" fmla="*/ 169049 h 334173"/>
                  <a:gd name="connsiteX29" fmla="*/ 124947 w 173650"/>
                  <a:gd name="connsiteY29" fmla="*/ 165022 h 334173"/>
                  <a:gd name="connsiteX30" fmla="*/ 128975 w 173650"/>
                  <a:gd name="connsiteY30" fmla="*/ 166633 h 334173"/>
                  <a:gd name="connsiteX31" fmla="*/ 139451 w 173650"/>
                  <a:gd name="connsiteY31" fmla="*/ 196838 h 334173"/>
                  <a:gd name="connsiteX32" fmla="*/ 137839 w 173650"/>
                  <a:gd name="connsiteY32" fmla="*/ 200463 h 334173"/>
                  <a:gd name="connsiteX33" fmla="*/ 137033 w 173650"/>
                  <a:gd name="connsiteY33" fmla="*/ 200463 h 334173"/>
                  <a:gd name="connsiteX34" fmla="*/ 119709 w 173650"/>
                  <a:gd name="connsiteY34" fmla="*/ 153342 h 334173"/>
                  <a:gd name="connsiteX35" fmla="*/ 115680 w 173650"/>
                  <a:gd name="connsiteY35" fmla="*/ 151731 h 334173"/>
                  <a:gd name="connsiteX36" fmla="*/ 114471 w 173650"/>
                  <a:gd name="connsiteY36" fmla="*/ 149315 h 334173"/>
                  <a:gd name="connsiteX37" fmla="*/ 104399 w 173650"/>
                  <a:gd name="connsiteY37" fmla="*/ 152537 h 334173"/>
                  <a:gd name="connsiteX38" fmla="*/ 100773 w 173650"/>
                  <a:gd name="connsiteY38" fmla="*/ 150523 h 334173"/>
                  <a:gd name="connsiteX39" fmla="*/ 102787 w 173650"/>
                  <a:gd name="connsiteY39" fmla="*/ 146496 h 334173"/>
                  <a:gd name="connsiteX40" fmla="*/ 111651 w 173650"/>
                  <a:gd name="connsiteY40" fmla="*/ 143676 h 334173"/>
                  <a:gd name="connsiteX41" fmla="*/ 100773 w 173650"/>
                  <a:gd name="connsiteY41" fmla="*/ 123942 h 334173"/>
                  <a:gd name="connsiteX42" fmla="*/ 101982 w 173650"/>
                  <a:gd name="connsiteY42" fmla="*/ 119512 h 334173"/>
                  <a:gd name="connsiteX43" fmla="*/ 106413 w 173650"/>
                  <a:gd name="connsiteY43" fmla="*/ 120720 h 334173"/>
                  <a:gd name="connsiteX44" fmla="*/ 117694 w 173650"/>
                  <a:gd name="connsiteY44" fmla="*/ 140857 h 334173"/>
                  <a:gd name="connsiteX45" fmla="*/ 130587 w 173650"/>
                  <a:gd name="connsiteY45" fmla="*/ 133608 h 334173"/>
                  <a:gd name="connsiteX46" fmla="*/ 135019 w 173650"/>
                  <a:gd name="connsiteY46" fmla="*/ 134413 h 334173"/>
                  <a:gd name="connsiteX47" fmla="*/ 134213 w 173650"/>
                  <a:gd name="connsiteY47" fmla="*/ 138843 h 334173"/>
                  <a:gd name="connsiteX48" fmla="*/ 120515 w 173650"/>
                  <a:gd name="connsiteY48" fmla="*/ 146496 h 334173"/>
                  <a:gd name="connsiteX49" fmla="*/ 121723 w 173650"/>
                  <a:gd name="connsiteY49" fmla="*/ 148509 h 334173"/>
                  <a:gd name="connsiteX50" fmla="*/ 119709 w 173650"/>
                  <a:gd name="connsiteY50" fmla="*/ 153342 h 334173"/>
                  <a:gd name="connsiteX51" fmla="*/ 119709 w 173650"/>
                  <a:gd name="connsiteY51" fmla="*/ 153342 h 334173"/>
                  <a:gd name="connsiteX52" fmla="*/ 144286 w 173650"/>
                  <a:gd name="connsiteY52" fmla="*/ 127164 h 334173"/>
                  <a:gd name="connsiteX53" fmla="*/ 144286 w 173650"/>
                  <a:gd name="connsiteY53" fmla="*/ 122734 h 334173"/>
                  <a:gd name="connsiteX54" fmla="*/ 155567 w 173650"/>
                  <a:gd name="connsiteY54" fmla="*/ 107832 h 334173"/>
                  <a:gd name="connsiteX55" fmla="*/ 160804 w 173650"/>
                  <a:gd name="connsiteY55" fmla="*/ 97361 h 334173"/>
                  <a:gd name="connsiteX56" fmla="*/ 164833 w 173650"/>
                  <a:gd name="connsiteY56" fmla="*/ 95750 h 334173"/>
                  <a:gd name="connsiteX57" fmla="*/ 166445 w 173650"/>
                  <a:gd name="connsiteY57" fmla="*/ 99777 h 334173"/>
                  <a:gd name="connsiteX58" fmla="*/ 160804 w 173650"/>
                  <a:gd name="connsiteY58" fmla="*/ 111054 h 334173"/>
                  <a:gd name="connsiteX59" fmla="*/ 148717 w 173650"/>
                  <a:gd name="connsiteY59" fmla="*/ 127164 h 334173"/>
                  <a:gd name="connsiteX60" fmla="*/ 147912 w 173650"/>
                  <a:gd name="connsiteY60" fmla="*/ 127969 h 334173"/>
                  <a:gd name="connsiteX61" fmla="*/ 144286 w 173650"/>
                  <a:gd name="connsiteY61" fmla="*/ 127164 h 334173"/>
                  <a:gd name="connsiteX62" fmla="*/ 85060 w 173650"/>
                  <a:gd name="connsiteY62" fmla="*/ 156564 h 334173"/>
                  <a:gd name="connsiteX63" fmla="*/ 52828 w 173650"/>
                  <a:gd name="connsiteY63" fmla="*/ 154148 h 334173"/>
                  <a:gd name="connsiteX64" fmla="*/ 50411 w 173650"/>
                  <a:gd name="connsiteY64" fmla="*/ 150523 h 334173"/>
                  <a:gd name="connsiteX65" fmla="*/ 54037 w 173650"/>
                  <a:gd name="connsiteY65" fmla="*/ 148107 h 334173"/>
                  <a:gd name="connsiteX66" fmla="*/ 84254 w 173650"/>
                  <a:gd name="connsiteY66" fmla="*/ 150523 h 334173"/>
                  <a:gd name="connsiteX67" fmla="*/ 87477 w 173650"/>
                  <a:gd name="connsiteY67" fmla="*/ 153342 h 334173"/>
                  <a:gd name="connsiteX68" fmla="*/ 85866 w 173650"/>
                  <a:gd name="connsiteY68" fmla="*/ 156564 h 334173"/>
                  <a:gd name="connsiteX69" fmla="*/ 85060 w 173650"/>
                  <a:gd name="connsiteY69" fmla="*/ 156564 h 334173"/>
                  <a:gd name="connsiteX70" fmla="*/ 168056 w 173650"/>
                  <a:gd name="connsiteY70" fmla="*/ 83668 h 334173"/>
                  <a:gd name="connsiteX71" fmla="*/ 165639 w 173650"/>
                  <a:gd name="connsiteY71" fmla="*/ 80043 h 334173"/>
                  <a:gd name="connsiteX72" fmla="*/ 166042 w 173650"/>
                  <a:gd name="connsiteY72" fmla="*/ 49837 h 334173"/>
                  <a:gd name="connsiteX73" fmla="*/ 168862 w 173650"/>
                  <a:gd name="connsiteY73" fmla="*/ 46213 h 334173"/>
                  <a:gd name="connsiteX74" fmla="*/ 172488 w 173650"/>
                  <a:gd name="connsiteY74" fmla="*/ 48629 h 334173"/>
                  <a:gd name="connsiteX75" fmla="*/ 172085 w 173650"/>
                  <a:gd name="connsiteY75" fmla="*/ 80848 h 334173"/>
                  <a:gd name="connsiteX76" fmla="*/ 170474 w 173650"/>
                  <a:gd name="connsiteY76" fmla="*/ 83265 h 334173"/>
                  <a:gd name="connsiteX77" fmla="*/ 168056 w 173650"/>
                  <a:gd name="connsiteY77" fmla="*/ 83668 h 334173"/>
                  <a:gd name="connsiteX78" fmla="*/ 34295 w 173650"/>
                  <a:gd name="connsiteY78" fmla="*/ 146898 h 334173"/>
                  <a:gd name="connsiteX79" fmla="*/ 27043 w 173650"/>
                  <a:gd name="connsiteY79" fmla="*/ 142871 h 334173"/>
                  <a:gd name="connsiteX80" fmla="*/ 9316 w 173650"/>
                  <a:gd name="connsiteY80" fmla="*/ 125956 h 334173"/>
                  <a:gd name="connsiteX81" fmla="*/ 10121 w 173650"/>
                  <a:gd name="connsiteY81" fmla="*/ 121526 h 334173"/>
                  <a:gd name="connsiteX82" fmla="*/ 14553 w 173650"/>
                  <a:gd name="connsiteY82" fmla="*/ 122331 h 334173"/>
                  <a:gd name="connsiteX83" fmla="*/ 30669 w 173650"/>
                  <a:gd name="connsiteY83" fmla="*/ 137635 h 334173"/>
                  <a:gd name="connsiteX84" fmla="*/ 37518 w 173650"/>
                  <a:gd name="connsiteY84" fmla="*/ 141663 h 334173"/>
                  <a:gd name="connsiteX85" fmla="*/ 38727 w 173650"/>
                  <a:gd name="connsiteY85" fmla="*/ 145690 h 334173"/>
                  <a:gd name="connsiteX86" fmla="*/ 37518 w 173650"/>
                  <a:gd name="connsiteY86" fmla="*/ 146898 h 334173"/>
                  <a:gd name="connsiteX87" fmla="*/ 34295 w 173650"/>
                  <a:gd name="connsiteY87" fmla="*/ 146898 h 334173"/>
                  <a:gd name="connsiteX88" fmla="*/ 90700 w 173650"/>
                  <a:gd name="connsiteY88" fmla="*/ 108638 h 334173"/>
                  <a:gd name="connsiteX89" fmla="*/ 71361 w 173650"/>
                  <a:gd name="connsiteY89" fmla="*/ 84876 h 334173"/>
                  <a:gd name="connsiteX90" fmla="*/ 70959 w 173650"/>
                  <a:gd name="connsiteY90" fmla="*/ 80446 h 334173"/>
                  <a:gd name="connsiteX91" fmla="*/ 75390 w 173650"/>
                  <a:gd name="connsiteY91" fmla="*/ 80043 h 334173"/>
                  <a:gd name="connsiteX92" fmla="*/ 95535 w 173650"/>
                  <a:gd name="connsiteY92" fmla="*/ 105013 h 334173"/>
                  <a:gd name="connsiteX93" fmla="*/ 94729 w 173650"/>
                  <a:gd name="connsiteY93" fmla="*/ 109443 h 334173"/>
                  <a:gd name="connsiteX94" fmla="*/ 94327 w 173650"/>
                  <a:gd name="connsiteY94" fmla="*/ 109443 h 334173"/>
                  <a:gd name="connsiteX95" fmla="*/ 90700 w 173650"/>
                  <a:gd name="connsiteY95" fmla="*/ 108638 h 334173"/>
                  <a:gd name="connsiteX96" fmla="*/ 165639 w 173650"/>
                  <a:gd name="connsiteY96" fmla="*/ 34130 h 334173"/>
                  <a:gd name="connsiteX97" fmla="*/ 161610 w 173650"/>
                  <a:gd name="connsiteY97" fmla="*/ 32117 h 334173"/>
                  <a:gd name="connsiteX98" fmla="*/ 156373 w 173650"/>
                  <a:gd name="connsiteY98" fmla="*/ 19229 h 334173"/>
                  <a:gd name="connsiteX99" fmla="*/ 147509 w 173650"/>
                  <a:gd name="connsiteY99" fmla="*/ 5133 h 334173"/>
                  <a:gd name="connsiteX100" fmla="*/ 148315 w 173650"/>
                  <a:gd name="connsiteY100" fmla="*/ 703 h 334173"/>
                  <a:gd name="connsiteX101" fmla="*/ 152746 w 173650"/>
                  <a:gd name="connsiteY101" fmla="*/ 1508 h 334173"/>
                  <a:gd name="connsiteX102" fmla="*/ 162013 w 173650"/>
                  <a:gd name="connsiteY102" fmla="*/ 16410 h 334173"/>
                  <a:gd name="connsiteX103" fmla="*/ 167654 w 173650"/>
                  <a:gd name="connsiteY103" fmla="*/ 30103 h 334173"/>
                  <a:gd name="connsiteX104" fmla="*/ 165639 w 173650"/>
                  <a:gd name="connsiteY104" fmla="*/ 34130 h 334173"/>
                  <a:gd name="connsiteX105" fmla="*/ 165639 w 173650"/>
                  <a:gd name="connsiteY105" fmla="*/ 34130 h 334173"/>
                  <a:gd name="connsiteX106" fmla="*/ 4884 w 173650"/>
                  <a:gd name="connsiteY106" fmla="*/ 110249 h 334173"/>
                  <a:gd name="connsiteX107" fmla="*/ 1258 w 173650"/>
                  <a:gd name="connsiteY107" fmla="*/ 107832 h 334173"/>
                  <a:gd name="connsiteX108" fmla="*/ 3675 w 173650"/>
                  <a:gd name="connsiteY108" fmla="*/ 82862 h 334173"/>
                  <a:gd name="connsiteX109" fmla="*/ 8913 w 173650"/>
                  <a:gd name="connsiteY109" fmla="*/ 75613 h 334173"/>
                  <a:gd name="connsiteX110" fmla="*/ 13345 w 173650"/>
                  <a:gd name="connsiteY110" fmla="*/ 75613 h 334173"/>
                  <a:gd name="connsiteX111" fmla="*/ 13345 w 173650"/>
                  <a:gd name="connsiteY111" fmla="*/ 80043 h 334173"/>
                  <a:gd name="connsiteX112" fmla="*/ 8913 w 173650"/>
                  <a:gd name="connsiteY112" fmla="*/ 86084 h 334173"/>
                  <a:gd name="connsiteX113" fmla="*/ 6898 w 173650"/>
                  <a:gd name="connsiteY113" fmla="*/ 106624 h 334173"/>
                  <a:gd name="connsiteX114" fmla="*/ 5287 w 173650"/>
                  <a:gd name="connsiteY114" fmla="*/ 110249 h 334173"/>
                  <a:gd name="connsiteX115" fmla="*/ 4884 w 173650"/>
                  <a:gd name="connsiteY115" fmla="*/ 110249 h 334173"/>
                  <a:gd name="connsiteX116" fmla="*/ 56857 w 173650"/>
                  <a:gd name="connsiteY116" fmla="*/ 74807 h 334173"/>
                  <a:gd name="connsiteX117" fmla="*/ 28252 w 173650"/>
                  <a:gd name="connsiteY117" fmla="*/ 71988 h 334173"/>
                  <a:gd name="connsiteX118" fmla="*/ 24626 w 173650"/>
                  <a:gd name="connsiteY118" fmla="*/ 69572 h 334173"/>
                  <a:gd name="connsiteX119" fmla="*/ 27043 w 173650"/>
                  <a:gd name="connsiteY119" fmla="*/ 65947 h 334173"/>
                  <a:gd name="connsiteX120" fmla="*/ 59678 w 173650"/>
                  <a:gd name="connsiteY120" fmla="*/ 69169 h 334173"/>
                  <a:gd name="connsiteX121" fmla="*/ 61289 w 173650"/>
                  <a:gd name="connsiteY121" fmla="*/ 73196 h 334173"/>
                  <a:gd name="connsiteX122" fmla="*/ 60080 w 173650"/>
                  <a:gd name="connsiteY122" fmla="*/ 74807 h 334173"/>
                  <a:gd name="connsiteX123" fmla="*/ 56857 w 173650"/>
                  <a:gd name="connsiteY123" fmla="*/ 74807 h 33417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</a:cxnLst>
                <a:rect l="l" t="t" r="r" b="b"/>
                <a:pathLst>
                  <a:path w="173650" h="334173">
                    <a:moveTo>
                      <a:pt x="89895" y="332563"/>
                    </a:moveTo>
                    <a:cubicBezTo>
                      <a:pt x="89089" y="330952"/>
                      <a:pt x="89492" y="329341"/>
                      <a:pt x="91103" y="328133"/>
                    </a:cubicBezTo>
                    <a:cubicBezTo>
                      <a:pt x="99564" y="323300"/>
                      <a:pt x="107219" y="316453"/>
                      <a:pt x="114069" y="308398"/>
                    </a:cubicBezTo>
                    <a:cubicBezTo>
                      <a:pt x="115277" y="307190"/>
                      <a:pt x="117292" y="306787"/>
                      <a:pt x="118500" y="307996"/>
                    </a:cubicBezTo>
                    <a:cubicBezTo>
                      <a:pt x="119709" y="309204"/>
                      <a:pt x="120112" y="311218"/>
                      <a:pt x="118903" y="312426"/>
                    </a:cubicBezTo>
                    <a:cubicBezTo>
                      <a:pt x="111651" y="321286"/>
                      <a:pt x="103593" y="328133"/>
                      <a:pt x="94327" y="333771"/>
                    </a:cubicBezTo>
                    <a:cubicBezTo>
                      <a:pt x="94327" y="333771"/>
                      <a:pt x="94327" y="333771"/>
                      <a:pt x="94327" y="333771"/>
                    </a:cubicBezTo>
                    <a:cubicBezTo>
                      <a:pt x="92715" y="334577"/>
                      <a:pt x="90700" y="334174"/>
                      <a:pt x="89895" y="332563"/>
                    </a:cubicBezTo>
                    <a:moveTo>
                      <a:pt x="125350" y="297524"/>
                    </a:moveTo>
                    <a:cubicBezTo>
                      <a:pt x="123738" y="296719"/>
                      <a:pt x="123335" y="294705"/>
                      <a:pt x="124141" y="293094"/>
                    </a:cubicBezTo>
                    <a:cubicBezTo>
                      <a:pt x="129379" y="284234"/>
                      <a:pt x="133004" y="274568"/>
                      <a:pt x="135422" y="264902"/>
                    </a:cubicBezTo>
                    <a:cubicBezTo>
                      <a:pt x="135825" y="263291"/>
                      <a:pt x="137436" y="262083"/>
                      <a:pt x="139048" y="262486"/>
                    </a:cubicBezTo>
                    <a:cubicBezTo>
                      <a:pt x="140660" y="262888"/>
                      <a:pt x="141868" y="264499"/>
                      <a:pt x="141465" y="266110"/>
                    </a:cubicBezTo>
                    <a:cubicBezTo>
                      <a:pt x="139048" y="276582"/>
                      <a:pt x="135019" y="286650"/>
                      <a:pt x="129379" y="295913"/>
                    </a:cubicBezTo>
                    <a:cubicBezTo>
                      <a:pt x="128975" y="296316"/>
                      <a:pt x="128573" y="296719"/>
                      <a:pt x="128170" y="297122"/>
                    </a:cubicBezTo>
                    <a:cubicBezTo>
                      <a:pt x="127364" y="298330"/>
                      <a:pt x="126558" y="298330"/>
                      <a:pt x="125350" y="297524"/>
                    </a:cubicBezTo>
                    <a:moveTo>
                      <a:pt x="141465" y="250403"/>
                    </a:moveTo>
                    <a:cubicBezTo>
                      <a:pt x="139854" y="250403"/>
                      <a:pt x="138645" y="248792"/>
                      <a:pt x="138645" y="247181"/>
                    </a:cubicBezTo>
                    <a:lnTo>
                      <a:pt x="138645" y="245973"/>
                    </a:lnTo>
                    <a:cubicBezTo>
                      <a:pt x="139048" y="236710"/>
                      <a:pt x="138645" y="226641"/>
                      <a:pt x="137033" y="216573"/>
                    </a:cubicBezTo>
                    <a:cubicBezTo>
                      <a:pt x="136631" y="214962"/>
                      <a:pt x="137839" y="213351"/>
                      <a:pt x="139451" y="212948"/>
                    </a:cubicBezTo>
                    <a:cubicBezTo>
                      <a:pt x="141062" y="212545"/>
                      <a:pt x="142674" y="213754"/>
                      <a:pt x="143077" y="215365"/>
                    </a:cubicBezTo>
                    <a:cubicBezTo>
                      <a:pt x="144689" y="225836"/>
                      <a:pt x="145091" y="235905"/>
                      <a:pt x="144689" y="245973"/>
                    </a:cubicBezTo>
                    <a:lnTo>
                      <a:pt x="144689" y="247584"/>
                    </a:lnTo>
                    <a:cubicBezTo>
                      <a:pt x="144689" y="248792"/>
                      <a:pt x="143883" y="249598"/>
                      <a:pt x="143077" y="250001"/>
                    </a:cubicBezTo>
                    <a:cubicBezTo>
                      <a:pt x="142674" y="250403"/>
                      <a:pt x="141868" y="250403"/>
                      <a:pt x="141465" y="250403"/>
                    </a:cubicBezTo>
                    <a:moveTo>
                      <a:pt x="137033" y="200463"/>
                    </a:moveTo>
                    <a:cubicBezTo>
                      <a:pt x="135422" y="200866"/>
                      <a:pt x="133810" y="200061"/>
                      <a:pt x="133408" y="198449"/>
                    </a:cubicBezTo>
                    <a:cubicBezTo>
                      <a:pt x="130990" y="189186"/>
                      <a:pt x="127364" y="179118"/>
                      <a:pt x="123335" y="169049"/>
                    </a:cubicBezTo>
                    <a:cubicBezTo>
                      <a:pt x="122529" y="167438"/>
                      <a:pt x="123335" y="165425"/>
                      <a:pt x="124947" y="165022"/>
                    </a:cubicBezTo>
                    <a:cubicBezTo>
                      <a:pt x="126558" y="164216"/>
                      <a:pt x="128170" y="165022"/>
                      <a:pt x="128975" y="166633"/>
                    </a:cubicBezTo>
                    <a:cubicBezTo>
                      <a:pt x="133408" y="177104"/>
                      <a:pt x="136631" y="187173"/>
                      <a:pt x="139451" y="196838"/>
                    </a:cubicBezTo>
                    <a:cubicBezTo>
                      <a:pt x="139854" y="198449"/>
                      <a:pt x="139048" y="199658"/>
                      <a:pt x="137839" y="200463"/>
                    </a:cubicBezTo>
                    <a:cubicBezTo>
                      <a:pt x="137436" y="200463"/>
                      <a:pt x="137436" y="200463"/>
                      <a:pt x="137033" y="200463"/>
                    </a:cubicBezTo>
                    <a:moveTo>
                      <a:pt x="119709" y="153342"/>
                    </a:moveTo>
                    <a:cubicBezTo>
                      <a:pt x="118098" y="154148"/>
                      <a:pt x="116486" y="153342"/>
                      <a:pt x="115680" y="151731"/>
                    </a:cubicBezTo>
                    <a:cubicBezTo>
                      <a:pt x="115277" y="150926"/>
                      <a:pt x="114874" y="150120"/>
                      <a:pt x="114471" y="149315"/>
                    </a:cubicBezTo>
                    <a:cubicBezTo>
                      <a:pt x="111248" y="150523"/>
                      <a:pt x="107622" y="151731"/>
                      <a:pt x="104399" y="152537"/>
                    </a:cubicBezTo>
                    <a:cubicBezTo>
                      <a:pt x="102787" y="152940"/>
                      <a:pt x="101176" y="152134"/>
                      <a:pt x="100773" y="150523"/>
                    </a:cubicBezTo>
                    <a:cubicBezTo>
                      <a:pt x="100370" y="148912"/>
                      <a:pt x="101176" y="147301"/>
                      <a:pt x="102787" y="146496"/>
                    </a:cubicBezTo>
                    <a:cubicBezTo>
                      <a:pt x="105608" y="145690"/>
                      <a:pt x="108831" y="144482"/>
                      <a:pt x="111651" y="143676"/>
                    </a:cubicBezTo>
                    <a:cubicBezTo>
                      <a:pt x="108428" y="137635"/>
                      <a:pt x="104802" y="131191"/>
                      <a:pt x="100773" y="123942"/>
                    </a:cubicBezTo>
                    <a:cubicBezTo>
                      <a:pt x="99967" y="122331"/>
                      <a:pt x="100370" y="120720"/>
                      <a:pt x="101982" y="119512"/>
                    </a:cubicBezTo>
                    <a:cubicBezTo>
                      <a:pt x="103593" y="118706"/>
                      <a:pt x="105205" y="119109"/>
                      <a:pt x="106413" y="120720"/>
                    </a:cubicBezTo>
                    <a:cubicBezTo>
                      <a:pt x="110442" y="127969"/>
                      <a:pt x="114471" y="134413"/>
                      <a:pt x="117694" y="140857"/>
                    </a:cubicBezTo>
                    <a:cubicBezTo>
                      <a:pt x="122126" y="138843"/>
                      <a:pt x="126558" y="136427"/>
                      <a:pt x="130587" y="133608"/>
                    </a:cubicBezTo>
                    <a:cubicBezTo>
                      <a:pt x="132199" y="132802"/>
                      <a:pt x="133810" y="133205"/>
                      <a:pt x="135019" y="134413"/>
                    </a:cubicBezTo>
                    <a:cubicBezTo>
                      <a:pt x="135825" y="136024"/>
                      <a:pt x="135422" y="137635"/>
                      <a:pt x="134213" y="138843"/>
                    </a:cubicBezTo>
                    <a:cubicBezTo>
                      <a:pt x="129781" y="141663"/>
                      <a:pt x="125350" y="144079"/>
                      <a:pt x="120515" y="146496"/>
                    </a:cubicBezTo>
                    <a:cubicBezTo>
                      <a:pt x="120918" y="147301"/>
                      <a:pt x="121321" y="147704"/>
                      <a:pt x="121723" y="148509"/>
                    </a:cubicBezTo>
                    <a:cubicBezTo>
                      <a:pt x="121723" y="150926"/>
                      <a:pt x="120918" y="152537"/>
                      <a:pt x="119709" y="153342"/>
                    </a:cubicBezTo>
                    <a:cubicBezTo>
                      <a:pt x="119709" y="153342"/>
                      <a:pt x="119709" y="153342"/>
                      <a:pt x="119709" y="153342"/>
                    </a:cubicBezTo>
                    <a:moveTo>
                      <a:pt x="144286" y="127164"/>
                    </a:moveTo>
                    <a:cubicBezTo>
                      <a:pt x="143077" y="125956"/>
                      <a:pt x="143077" y="123942"/>
                      <a:pt x="144286" y="122734"/>
                    </a:cubicBezTo>
                    <a:cubicBezTo>
                      <a:pt x="148717" y="118304"/>
                      <a:pt x="152344" y="113068"/>
                      <a:pt x="155567" y="107832"/>
                    </a:cubicBezTo>
                    <a:cubicBezTo>
                      <a:pt x="157581" y="104610"/>
                      <a:pt x="159193" y="100986"/>
                      <a:pt x="160804" y="97361"/>
                    </a:cubicBezTo>
                    <a:cubicBezTo>
                      <a:pt x="161610" y="95750"/>
                      <a:pt x="163222" y="94944"/>
                      <a:pt x="164833" y="95750"/>
                    </a:cubicBezTo>
                    <a:cubicBezTo>
                      <a:pt x="166445" y="96555"/>
                      <a:pt x="167251" y="98166"/>
                      <a:pt x="166445" y="99777"/>
                    </a:cubicBezTo>
                    <a:cubicBezTo>
                      <a:pt x="164833" y="103805"/>
                      <a:pt x="162819" y="107430"/>
                      <a:pt x="160804" y="111054"/>
                    </a:cubicBezTo>
                    <a:cubicBezTo>
                      <a:pt x="157581" y="116693"/>
                      <a:pt x="153149" y="121928"/>
                      <a:pt x="148717" y="127164"/>
                    </a:cubicBezTo>
                    <a:cubicBezTo>
                      <a:pt x="148315" y="127567"/>
                      <a:pt x="148315" y="127567"/>
                      <a:pt x="147912" y="127969"/>
                    </a:cubicBezTo>
                    <a:cubicBezTo>
                      <a:pt x="146703" y="128372"/>
                      <a:pt x="145091" y="127969"/>
                      <a:pt x="144286" y="127164"/>
                    </a:cubicBezTo>
                    <a:moveTo>
                      <a:pt x="85060" y="156564"/>
                    </a:moveTo>
                    <a:cubicBezTo>
                      <a:pt x="74182" y="157370"/>
                      <a:pt x="63304" y="156564"/>
                      <a:pt x="52828" y="154148"/>
                    </a:cubicBezTo>
                    <a:cubicBezTo>
                      <a:pt x="51217" y="153745"/>
                      <a:pt x="50008" y="152134"/>
                      <a:pt x="50411" y="150523"/>
                    </a:cubicBezTo>
                    <a:cubicBezTo>
                      <a:pt x="50814" y="148912"/>
                      <a:pt x="52425" y="147704"/>
                      <a:pt x="54037" y="148107"/>
                    </a:cubicBezTo>
                    <a:cubicBezTo>
                      <a:pt x="63707" y="150523"/>
                      <a:pt x="73779" y="151329"/>
                      <a:pt x="84254" y="150523"/>
                    </a:cubicBezTo>
                    <a:cubicBezTo>
                      <a:pt x="85866" y="150523"/>
                      <a:pt x="87477" y="151731"/>
                      <a:pt x="87477" y="153342"/>
                    </a:cubicBezTo>
                    <a:cubicBezTo>
                      <a:pt x="87477" y="154550"/>
                      <a:pt x="87075" y="155759"/>
                      <a:pt x="85866" y="156564"/>
                    </a:cubicBezTo>
                    <a:cubicBezTo>
                      <a:pt x="85866" y="156161"/>
                      <a:pt x="85463" y="156564"/>
                      <a:pt x="85060" y="156564"/>
                    </a:cubicBezTo>
                    <a:moveTo>
                      <a:pt x="168056" y="83668"/>
                    </a:moveTo>
                    <a:cubicBezTo>
                      <a:pt x="166445" y="83265"/>
                      <a:pt x="165236" y="81654"/>
                      <a:pt x="165639" y="80043"/>
                    </a:cubicBezTo>
                    <a:cubicBezTo>
                      <a:pt x="167251" y="70377"/>
                      <a:pt x="167654" y="59906"/>
                      <a:pt x="166042" y="49837"/>
                    </a:cubicBezTo>
                    <a:cubicBezTo>
                      <a:pt x="165639" y="48226"/>
                      <a:pt x="166848" y="46615"/>
                      <a:pt x="168862" y="46213"/>
                    </a:cubicBezTo>
                    <a:cubicBezTo>
                      <a:pt x="170474" y="45810"/>
                      <a:pt x="172085" y="47018"/>
                      <a:pt x="172488" y="48629"/>
                    </a:cubicBezTo>
                    <a:cubicBezTo>
                      <a:pt x="174100" y="59503"/>
                      <a:pt x="174100" y="70377"/>
                      <a:pt x="172085" y="80848"/>
                    </a:cubicBezTo>
                    <a:cubicBezTo>
                      <a:pt x="172085" y="82057"/>
                      <a:pt x="171280" y="82862"/>
                      <a:pt x="170474" y="83265"/>
                    </a:cubicBezTo>
                    <a:cubicBezTo>
                      <a:pt x="169668" y="83668"/>
                      <a:pt x="168862" y="84070"/>
                      <a:pt x="168056" y="83668"/>
                    </a:cubicBezTo>
                    <a:moveTo>
                      <a:pt x="34295" y="146898"/>
                    </a:moveTo>
                    <a:cubicBezTo>
                      <a:pt x="31878" y="145690"/>
                      <a:pt x="29460" y="144079"/>
                      <a:pt x="27043" y="142871"/>
                    </a:cubicBezTo>
                    <a:cubicBezTo>
                      <a:pt x="20194" y="138441"/>
                      <a:pt x="14150" y="132802"/>
                      <a:pt x="9316" y="125956"/>
                    </a:cubicBezTo>
                    <a:cubicBezTo>
                      <a:pt x="8510" y="124747"/>
                      <a:pt x="8510" y="122734"/>
                      <a:pt x="10121" y="121526"/>
                    </a:cubicBezTo>
                    <a:cubicBezTo>
                      <a:pt x="11330" y="120720"/>
                      <a:pt x="13345" y="120720"/>
                      <a:pt x="14553" y="122331"/>
                    </a:cubicBezTo>
                    <a:cubicBezTo>
                      <a:pt x="18985" y="128372"/>
                      <a:pt x="24223" y="133608"/>
                      <a:pt x="30669" y="137635"/>
                    </a:cubicBezTo>
                    <a:cubicBezTo>
                      <a:pt x="32684" y="138843"/>
                      <a:pt x="35101" y="140454"/>
                      <a:pt x="37518" y="141663"/>
                    </a:cubicBezTo>
                    <a:cubicBezTo>
                      <a:pt x="39130" y="142468"/>
                      <a:pt x="39533" y="144482"/>
                      <a:pt x="38727" y="145690"/>
                    </a:cubicBezTo>
                    <a:cubicBezTo>
                      <a:pt x="38324" y="146496"/>
                      <a:pt x="37921" y="146898"/>
                      <a:pt x="37518" y="146898"/>
                    </a:cubicBezTo>
                    <a:cubicBezTo>
                      <a:pt x="36310" y="147301"/>
                      <a:pt x="35504" y="147704"/>
                      <a:pt x="34295" y="146898"/>
                    </a:cubicBezTo>
                    <a:moveTo>
                      <a:pt x="90700" y="108638"/>
                    </a:moveTo>
                    <a:cubicBezTo>
                      <a:pt x="83851" y="98166"/>
                      <a:pt x="77808" y="90514"/>
                      <a:pt x="71361" y="84876"/>
                    </a:cubicBezTo>
                    <a:cubicBezTo>
                      <a:pt x="70153" y="83668"/>
                      <a:pt x="70153" y="81654"/>
                      <a:pt x="70959" y="80446"/>
                    </a:cubicBezTo>
                    <a:cubicBezTo>
                      <a:pt x="72167" y="79238"/>
                      <a:pt x="74182" y="79238"/>
                      <a:pt x="75390" y="80043"/>
                    </a:cubicBezTo>
                    <a:cubicBezTo>
                      <a:pt x="82240" y="86084"/>
                      <a:pt x="88686" y="94139"/>
                      <a:pt x="95535" y="105013"/>
                    </a:cubicBezTo>
                    <a:cubicBezTo>
                      <a:pt x="96341" y="106624"/>
                      <a:pt x="95938" y="108235"/>
                      <a:pt x="94729" y="109443"/>
                    </a:cubicBezTo>
                    <a:cubicBezTo>
                      <a:pt x="94729" y="109443"/>
                      <a:pt x="94729" y="109443"/>
                      <a:pt x="94327" y="109443"/>
                    </a:cubicBezTo>
                    <a:cubicBezTo>
                      <a:pt x="93521" y="110249"/>
                      <a:pt x="91506" y="109846"/>
                      <a:pt x="90700" y="108638"/>
                    </a:cubicBezTo>
                    <a:moveTo>
                      <a:pt x="165639" y="34130"/>
                    </a:moveTo>
                    <a:cubicBezTo>
                      <a:pt x="164027" y="34533"/>
                      <a:pt x="162416" y="33727"/>
                      <a:pt x="161610" y="32117"/>
                    </a:cubicBezTo>
                    <a:cubicBezTo>
                      <a:pt x="159999" y="27686"/>
                      <a:pt x="158387" y="23256"/>
                      <a:pt x="156373" y="19229"/>
                    </a:cubicBezTo>
                    <a:cubicBezTo>
                      <a:pt x="153955" y="14396"/>
                      <a:pt x="150732" y="9563"/>
                      <a:pt x="147509" y="5133"/>
                    </a:cubicBezTo>
                    <a:cubicBezTo>
                      <a:pt x="146300" y="3924"/>
                      <a:pt x="146703" y="1911"/>
                      <a:pt x="148315" y="703"/>
                    </a:cubicBezTo>
                    <a:cubicBezTo>
                      <a:pt x="149523" y="-506"/>
                      <a:pt x="151538" y="-103"/>
                      <a:pt x="152746" y="1508"/>
                    </a:cubicBezTo>
                    <a:cubicBezTo>
                      <a:pt x="156373" y="6341"/>
                      <a:pt x="159193" y="11174"/>
                      <a:pt x="162013" y="16410"/>
                    </a:cubicBezTo>
                    <a:cubicBezTo>
                      <a:pt x="164431" y="20840"/>
                      <a:pt x="166042" y="25270"/>
                      <a:pt x="167654" y="30103"/>
                    </a:cubicBezTo>
                    <a:cubicBezTo>
                      <a:pt x="168056" y="31714"/>
                      <a:pt x="167251" y="33325"/>
                      <a:pt x="165639" y="34130"/>
                    </a:cubicBezTo>
                    <a:cubicBezTo>
                      <a:pt x="165639" y="34130"/>
                      <a:pt x="165639" y="34130"/>
                      <a:pt x="165639" y="34130"/>
                    </a:cubicBezTo>
                    <a:moveTo>
                      <a:pt x="4884" y="110249"/>
                    </a:moveTo>
                    <a:cubicBezTo>
                      <a:pt x="3272" y="110651"/>
                      <a:pt x="1661" y="109846"/>
                      <a:pt x="1258" y="107832"/>
                    </a:cubicBezTo>
                    <a:cubicBezTo>
                      <a:pt x="-1160" y="98972"/>
                      <a:pt x="49" y="90514"/>
                      <a:pt x="3675" y="82862"/>
                    </a:cubicBezTo>
                    <a:cubicBezTo>
                      <a:pt x="4884" y="80043"/>
                      <a:pt x="6898" y="77626"/>
                      <a:pt x="8913" y="75613"/>
                    </a:cubicBezTo>
                    <a:cubicBezTo>
                      <a:pt x="10121" y="74405"/>
                      <a:pt x="12136" y="74405"/>
                      <a:pt x="13345" y="75613"/>
                    </a:cubicBezTo>
                    <a:cubicBezTo>
                      <a:pt x="14553" y="76821"/>
                      <a:pt x="14553" y="78835"/>
                      <a:pt x="13345" y="80043"/>
                    </a:cubicBezTo>
                    <a:cubicBezTo>
                      <a:pt x="11733" y="81654"/>
                      <a:pt x="10121" y="83668"/>
                      <a:pt x="8913" y="86084"/>
                    </a:cubicBezTo>
                    <a:cubicBezTo>
                      <a:pt x="5690" y="92125"/>
                      <a:pt x="4884" y="98972"/>
                      <a:pt x="6898" y="106624"/>
                    </a:cubicBezTo>
                    <a:cubicBezTo>
                      <a:pt x="7301" y="108235"/>
                      <a:pt x="6495" y="109443"/>
                      <a:pt x="5287" y="110249"/>
                    </a:cubicBezTo>
                    <a:cubicBezTo>
                      <a:pt x="5287" y="110249"/>
                      <a:pt x="4884" y="110249"/>
                      <a:pt x="4884" y="110249"/>
                    </a:cubicBezTo>
                    <a:moveTo>
                      <a:pt x="56857" y="74807"/>
                    </a:moveTo>
                    <a:cubicBezTo>
                      <a:pt x="47994" y="70780"/>
                      <a:pt x="37518" y="69974"/>
                      <a:pt x="28252" y="71988"/>
                    </a:cubicBezTo>
                    <a:cubicBezTo>
                      <a:pt x="26640" y="72391"/>
                      <a:pt x="25028" y="71585"/>
                      <a:pt x="24626" y="69572"/>
                    </a:cubicBezTo>
                    <a:cubicBezTo>
                      <a:pt x="24223" y="67961"/>
                      <a:pt x="25028" y="66350"/>
                      <a:pt x="27043" y="65947"/>
                    </a:cubicBezTo>
                    <a:cubicBezTo>
                      <a:pt x="37921" y="63128"/>
                      <a:pt x="49605" y="64336"/>
                      <a:pt x="59678" y="69169"/>
                    </a:cubicBezTo>
                    <a:cubicBezTo>
                      <a:pt x="61289" y="69974"/>
                      <a:pt x="62095" y="71585"/>
                      <a:pt x="61289" y="73196"/>
                    </a:cubicBezTo>
                    <a:cubicBezTo>
                      <a:pt x="60886" y="74002"/>
                      <a:pt x="60483" y="74405"/>
                      <a:pt x="60080" y="74807"/>
                    </a:cubicBezTo>
                    <a:cubicBezTo>
                      <a:pt x="58872" y="75210"/>
                      <a:pt x="57663" y="75210"/>
                      <a:pt x="56857" y="74807"/>
                    </a:cubicBezTo>
                  </a:path>
                </a:pathLst>
              </a:custGeom>
              <a:solidFill>
                <a:srgbClr val="63C1C5"/>
              </a:solidFill>
              <a:ln w="402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466" name="Forme libre 465">
                <a:extLst>
                  <a:ext uri="{FF2B5EF4-FFF2-40B4-BE49-F238E27FC236}">
                    <a16:creationId xmlns:a16="http://schemas.microsoft.com/office/drawing/2014/main" xmlns="" id="{9238FE01-6327-AD43-9292-960D9A6062F8}"/>
                  </a:ext>
                </a:extLst>
              </p:cNvPr>
              <p:cNvSpPr/>
              <p:nvPr/>
            </p:nvSpPr>
            <p:spPr>
              <a:xfrm>
                <a:off x="2450680" y="3220317"/>
                <a:ext cx="21520" cy="8622"/>
              </a:xfrm>
              <a:custGeom>
                <a:avLst/>
                <a:gdLst>
                  <a:gd name="connsiteX0" fmla="*/ 19804 w 21520"/>
                  <a:gd name="connsiteY0" fmla="*/ 5741 h 8622"/>
                  <a:gd name="connsiteX1" fmla="*/ 21416 w 21520"/>
                  <a:gd name="connsiteY1" fmla="*/ 2116 h 8622"/>
                  <a:gd name="connsiteX2" fmla="*/ 17387 w 21520"/>
                  <a:gd name="connsiteY2" fmla="*/ 103 h 8622"/>
                  <a:gd name="connsiteX3" fmla="*/ 2883 w 21520"/>
                  <a:gd name="connsiteY3" fmla="*/ 2519 h 8622"/>
                  <a:gd name="connsiteX4" fmla="*/ 63 w 21520"/>
                  <a:gd name="connsiteY4" fmla="*/ 5741 h 8622"/>
                  <a:gd name="connsiteX5" fmla="*/ 3286 w 21520"/>
                  <a:gd name="connsiteY5" fmla="*/ 8560 h 8622"/>
                  <a:gd name="connsiteX6" fmla="*/ 19402 w 21520"/>
                  <a:gd name="connsiteY6" fmla="*/ 5741 h 8622"/>
                  <a:gd name="connsiteX7" fmla="*/ 19804 w 21520"/>
                  <a:gd name="connsiteY7" fmla="*/ 5741 h 86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1520" h="8622">
                    <a:moveTo>
                      <a:pt x="19804" y="5741"/>
                    </a:moveTo>
                    <a:cubicBezTo>
                      <a:pt x="21013" y="4936"/>
                      <a:pt x="21819" y="3727"/>
                      <a:pt x="21416" y="2116"/>
                    </a:cubicBezTo>
                    <a:cubicBezTo>
                      <a:pt x="21013" y="505"/>
                      <a:pt x="19402" y="-300"/>
                      <a:pt x="17387" y="103"/>
                    </a:cubicBezTo>
                    <a:cubicBezTo>
                      <a:pt x="12552" y="1311"/>
                      <a:pt x="7718" y="2116"/>
                      <a:pt x="2883" y="2519"/>
                    </a:cubicBezTo>
                    <a:cubicBezTo>
                      <a:pt x="1271" y="2519"/>
                      <a:pt x="-340" y="4130"/>
                      <a:pt x="63" y="5741"/>
                    </a:cubicBezTo>
                    <a:cubicBezTo>
                      <a:pt x="63" y="7352"/>
                      <a:pt x="1674" y="8963"/>
                      <a:pt x="3286" y="8560"/>
                    </a:cubicBezTo>
                    <a:cubicBezTo>
                      <a:pt x="8523" y="8158"/>
                      <a:pt x="14164" y="7352"/>
                      <a:pt x="19402" y="5741"/>
                    </a:cubicBezTo>
                    <a:cubicBezTo>
                      <a:pt x="19402" y="5741"/>
                      <a:pt x="19402" y="5741"/>
                      <a:pt x="19804" y="5741"/>
                    </a:cubicBezTo>
                  </a:path>
                </a:pathLst>
              </a:custGeom>
              <a:solidFill>
                <a:srgbClr val="63C1C5"/>
              </a:solidFill>
              <a:ln w="402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</p:grpSp>
        <p:sp>
          <p:nvSpPr>
            <p:cNvPr id="467" name="Forme libre 466">
              <a:extLst>
                <a:ext uri="{FF2B5EF4-FFF2-40B4-BE49-F238E27FC236}">
                  <a16:creationId xmlns:a16="http://schemas.microsoft.com/office/drawing/2014/main" xmlns="" id="{179D7EEF-496C-A046-B189-2E4900A2B201}"/>
                </a:ext>
              </a:extLst>
            </p:cNvPr>
            <p:cNvSpPr/>
            <p:nvPr/>
          </p:nvSpPr>
          <p:spPr>
            <a:xfrm>
              <a:off x="1211436" y="2491051"/>
              <a:ext cx="204268" cy="70480"/>
            </a:xfrm>
            <a:custGeom>
              <a:avLst/>
              <a:gdLst>
                <a:gd name="connsiteX0" fmla="*/ 0 w 204268"/>
                <a:gd name="connsiteY0" fmla="*/ 6444 h 70480"/>
                <a:gd name="connsiteX1" fmla="*/ 204268 w 204268"/>
                <a:gd name="connsiteY1" fmla="*/ 70480 h 70480"/>
                <a:gd name="connsiteX2" fmla="*/ 96292 w 204268"/>
                <a:gd name="connsiteY2" fmla="*/ 11277 h 70480"/>
                <a:gd name="connsiteX3" fmla="*/ 41498 w 204268"/>
                <a:gd name="connsiteY3" fmla="*/ 0 h 704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4268" h="70480">
                  <a:moveTo>
                    <a:pt x="0" y="6444"/>
                  </a:moveTo>
                  <a:lnTo>
                    <a:pt x="204268" y="70480"/>
                  </a:lnTo>
                  <a:lnTo>
                    <a:pt x="96292" y="11277"/>
                  </a:lnTo>
                  <a:lnTo>
                    <a:pt x="41498" y="0"/>
                  </a:lnTo>
                  <a:close/>
                </a:path>
              </a:pathLst>
            </a:custGeom>
            <a:solidFill>
              <a:srgbClr val="F1F8F8"/>
            </a:solidFill>
            <a:ln w="40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grpSp>
          <p:nvGrpSpPr>
            <p:cNvPr id="468" name="Illustration">
              <a:extLst>
                <a:ext uri="{FF2B5EF4-FFF2-40B4-BE49-F238E27FC236}">
                  <a16:creationId xmlns:a16="http://schemas.microsoft.com/office/drawing/2014/main" xmlns="" id="{35FA8138-CB5A-A941-8FDF-94779534C29E}"/>
                </a:ext>
              </a:extLst>
            </p:cNvPr>
            <p:cNvGrpSpPr/>
            <p:nvPr/>
          </p:nvGrpSpPr>
          <p:grpSpPr>
            <a:xfrm>
              <a:off x="1208213" y="2497495"/>
              <a:ext cx="207491" cy="81341"/>
              <a:chOff x="1208213" y="2497495"/>
              <a:chExt cx="207491" cy="81341"/>
            </a:xfrm>
          </p:grpSpPr>
          <p:sp>
            <p:nvSpPr>
              <p:cNvPr id="469" name="Forme libre 468">
                <a:extLst>
                  <a:ext uri="{FF2B5EF4-FFF2-40B4-BE49-F238E27FC236}">
                    <a16:creationId xmlns:a16="http://schemas.microsoft.com/office/drawing/2014/main" xmlns="" id="{AE653933-919C-294D-981F-9272C3EC191E}"/>
                  </a:ext>
                </a:extLst>
              </p:cNvPr>
              <p:cNvSpPr/>
              <p:nvPr/>
            </p:nvSpPr>
            <p:spPr>
              <a:xfrm>
                <a:off x="1211436" y="2497495"/>
                <a:ext cx="204268" cy="64036"/>
              </a:xfrm>
              <a:custGeom>
                <a:avLst/>
                <a:gdLst>
                  <a:gd name="connsiteX0" fmla="*/ 204268 w 204268"/>
                  <a:gd name="connsiteY0" fmla="*/ 64036 h 64036"/>
                  <a:gd name="connsiteX1" fmla="*/ 2417 w 204268"/>
                  <a:gd name="connsiteY1" fmla="*/ 12485 h 64036"/>
                  <a:gd name="connsiteX2" fmla="*/ 0 w 204268"/>
                  <a:gd name="connsiteY2" fmla="*/ 0 h 640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04268" h="64036">
                    <a:moveTo>
                      <a:pt x="204268" y="64036"/>
                    </a:moveTo>
                    <a:lnTo>
                      <a:pt x="2417" y="12485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B0D9C8"/>
              </a:solidFill>
              <a:ln w="402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470" name="Forme libre 469">
                <a:extLst>
                  <a:ext uri="{FF2B5EF4-FFF2-40B4-BE49-F238E27FC236}">
                    <a16:creationId xmlns:a16="http://schemas.microsoft.com/office/drawing/2014/main" xmlns="" id="{354FC397-5A16-3143-84C6-6674FFA9A64C}"/>
                  </a:ext>
                </a:extLst>
              </p:cNvPr>
              <p:cNvSpPr/>
              <p:nvPr/>
            </p:nvSpPr>
            <p:spPr>
              <a:xfrm>
                <a:off x="1208213" y="2544616"/>
                <a:ext cx="207088" cy="31413"/>
              </a:xfrm>
              <a:custGeom>
                <a:avLst/>
                <a:gdLst>
                  <a:gd name="connsiteX0" fmla="*/ 0 w 207088"/>
                  <a:gd name="connsiteY0" fmla="*/ 0 h 31413"/>
                  <a:gd name="connsiteX1" fmla="*/ 0 w 207088"/>
                  <a:gd name="connsiteY1" fmla="*/ 403 h 31413"/>
                  <a:gd name="connsiteX2" fmla="*/ 8461 w 207088"/>
                  <a:gd name="connsiteY2" fmla="*/ 31414 h 31413"/>
                  <a:gd name="connsiteX3" fmla="*/ 207088 w 207088"/>
                  <a:gd name="connsiteY3" fmla="*/ 16915 h 314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07088" h="31413">
                    <a:moveTo>
                      <a:pt x="0" y="0"/>
                    </a:moveTo>
                    <a:lnTo>
                      <a:pt x="0" y="403"/>
                    </a:lnTo>
                    <a:lnTo>
                      <a:pt x="8461" y="31414"/>
                    </a:lnTo>
                    <a:lnTo>
                      <a:pt x="207088" y="16915"/>
                    </a:lnTo>
                    <a:close/>
                  </a:path>
                </a:pathLst>
              </a:custGeom>
              <a:solidFill>
                <a:srgbClr val="63C1C5"/>
              </a:solidFill>
              <a:ln w="402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</p:grpSp>
        <p:sp>
          <p:nvSpPr>
            <p:cNvPr id="471" name="Forme libre 470">
              <a:extLst>
                <a:ext uri="{FF2B5EF4-FFF2-40B4-BE49-F238E27FC236}">
                  <a16:creationId xmlns:a16="http://schemas.microsoft.com/office/drawing/2014/main" xmlns="" id="{A26D5B0C-7B25-3444-A372-EC6BDD515AE5}"/>
                </a:ext>
              </a:extLst>
            </p:cNvPr>
            <p:cNvSpPr/>
            <p:nvPr/>
          </p:nvSpPr>
          <p:spPr>
            <a:xfrm>
              <a:off x="1169535" y="2502731"/>
              <a:ext cx="244960" cy="58800"/>
            </a:xfrm>
            <a:custGeom>
              <a:avLst/>
              <a:gdLst>
                <a:gd name="connsiteX0" fmla="*/ 0 w 244960"/>
                <a:gd name="connsiteY0" fmla="*/ 23359 h 58800"/>
                <a:gd name="connsiteX1" fmla="*/ 58823 w 244960"/>
                <a:gd name="connsiteY1" fmla="*/ 53162 h 58800"/>
                <a:gd name="connsiteX2" fmla="*/ 244961 w 244960"/>
                <a:gd name="connsiteY2" fmla="*/ 58801 h 58800"/>
                <a:gd name="connsiteX3" fmla="*/ 29008 w 244960"/>
                <a:gd name="connsiteY3" fmla="*/ 0 h 5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4960" h="58800">
                  <a:moveTo>
                    <a:pt x="0" y="23359"/>
                  </a:moveTo>
                  <a:lnTo>
                    <a:pt x="58823" y="53162"/>
                  </a:lnTo>
                  <a:lnTo>
                    <a:pt x="244961" y="58801"/>
                  </a:lnTo>
                  <a:lnTo>
                    <a:pt x="29008" y="0"/>
                  </a:lnTo>
                  <a:close/>
                </a:path>
              </a:pathLst>
            </a:custGeom>
            <a:solidFill>
              <a:srgbClr val="F1F8F8"/>
            </a:solidFill>
            <a:ln w="40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grpSp>
          <p:nvGrpSpPr>
            <p:cNvPr id="472" name="Illustration">
              <a:extLst>
                <a:ext uri="{FF2B5EF4-FFF2-40B4-BE49-F238E27FC236}">
                  <a16:creationId xmlns:a16="http://schemas.microsoft.com/office/drawing/2014/main" xmlns="" id="{96CCC050-4F8C-C74D-A2FD-C55117C48A1B}"/>
                </a:ext>
              </a:extLst>
            </p:cNvPr>
            <p:cNvGrpSpPr/>
            <p:nvPr/>
          </p:nvGrpSpPr>
          <p:grpSpPr>
            <a:xfrm>
              <a:off x="660275" y="2501120"/>
              <a:ext cx="481941" cy="456770"/>
              <a:chOff x="660275" y="2501120"/>
              <a:chExt cx="481941" cy="456770"/>
            </a:xfrm>
            <a:solidFill>
              <a:srgbClr val="63C1C5"/>
            </a:solidFill>
          </p:grpSpPr>
          <p:sp>
            <p:nvSpPr>
              <p:cNvPr id="473" name="Forme libre 472">
                <a:extLst>
                  <a:ext uri="{FF2B5EF4-FFF2-40B4-BE49-F238E27FC236}">
                    <a16:creationId xmlns:a16="http://schemas.microsoft.com/office/drawing/2014/main" xmlns="" id="{088AA4E0-97FD-0D4A-8506-8FBA06C7860C}"/>
                  </a:ext>
                </a:extLst>
              </p:cNvPr>
              <p:cNvSpPr/>
              <p:nvPr/>
            </p:nvSpPr>
            <p:spPr>
              <a:xfrm>
                <a:off x="706102" y="2916829"/>
                <a:ext cx="33061" cy="17003"/>
              </a:xfrm>
              <a:custGeom>
                <a:avLst/>
                <a:gdLst>
                  <a:gd name="connsiteX0" fmla="*/ 9369 w 33061"/>
                  <a:gd name="connsiteY0" fmla="*/ 8782 h 17003"/>
                  <a:gd name="connsiteX1" fmla="*/ 28708 w 33061"/>
                  <a:gd name="connsiteY1" fmla="*/ 324 h 17003"/>
                  <a:gd name="connsiteX2" fmla="*/ 32737 w 33061"/>
                  <a:gd name="connsiteY2" fmla="*/ 1532 h 17003"/>
                  <a:gd name="connsiteX3" fmla="*/ 31529 w 33061"/>
                  <a:gd name="connsiteY3" fmla="*/ 5560 h 17003"/>
                  <a:gd name="connsiteX4" fmla="*/ 11384 w 33061"/>
                  <a:gd name="connsiteY4" fmla="*/ 14420 h 17003"/>
                  <a:gd name="connsiteX5" fmla="*/ 3729 w 33061"/>
                  <a:gd name="connsiteY5" fmla="*/ 16837 h 17003"/>
                  <a:gd name="connsiteX6" fmla="*/ 1311 w 33061"/>
                  <a:gd name="connsiteY6" fmla="*/ 16434 h 17003"/>
                  <a:gd name="connsiteX7" fmla="*/ 103 w 33061"/>
                  <a:gd name="connsiteY7" fmla="*/ 14823 h 17003"/>
                  <a:gd name="connsiteX8" fmla="*/ 2117 w 33061"/>
                  <a:gd name="connsiteY8" fmla="*/ 11198 h 17003"/>
                  <a:gd name="connsiteX9" fmla="*/ 9369 w 33061"/>
                  <a:gd name="connsiteY9" fmla="*/ 8782 h 170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33061" h="17003">
                    <a:moveTo>
                      <a:pt x="9369" y="8782"/>
                    </a:moveTo>
                    <a:cubicBezTo>
                      <a:pt x="15816" y="6365"/>
                      <a:pt x="22665" y="3546"/>
                      <a:pt x="28708" y="324"/>
                    </a:cubicBezTo>
                    <a:cubicBezTo>
                      <a:pt x="30320" y="-481"/>
                      <a:pt x="31931" y="324"/>
                      <a:pt x="32737" y="1532"/>
                    </a:cubicBezTo>
                    <a:cubicBezTo>
                      <a:pt x="33543" y="3143"/>
                      <a:pt x="32737" y="4754"/>
                      <a:pt x="31529" y="5560"/>
                    </a:cubicBezTo>
                    <a:cubicBezTo>
                      <a:pt x="25082" y="8782"/>
                      <a:pt x="18233" y="12004"/>
                      <a:pt x="11384" y="14420"/>
                    </a:cubicBezTo>
                    <a:cubicBezTo>
                      <a:pt x="8966" y="15226"/>
                      <a:pt x="6549" y="16031"/>
                      <a:pt x="3729" y="16837"/>
                    </a:cubicBezTo>
                    <a:cubicBezTo>
                      <a:pt x="2923" y="17239"/>
                      <a:pt x="1714" y="16837"/>
                      <a:pt x="1311" y="16434"/>
                    </a:cubicBezTo>
                    <a:cubicBezTo>
                      <a:pt x="908" y="16031"/>
                      <a:pt x="506" y="15628"/>
                      <a:pt x="103" y="14823"/>
                    </a:cubicBezTo>
                    <a:cubicBezTo>
                      <a:pt x="-300" y="13212"/>
                      <a:pt x="506" y="11601"/>
                      <a:pt x="2117" y="11198"/>
                    </a:cubicBezTo>
                    <a:cubicBezTo>
                      <a:pt x="4535" y="10393"/>
                      <a:pt x="6952" y="9990"/>
                      <a:pt x="9369" y="8782"/>
                    </a:cubicBezTo>
                  </a:path>
                </a:pathLst>
              </a:custGeom>
              <a:solidFill>
                <a:srgbClr val="63C1C5"/>
              </a:solidFill>
              <a:ln w="402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474" name="Forme libre 473">
                <a:extLst>
                  <a:ext uri="{FF2B5EF4-FFF2-40B4-BE49-F238E27FC236}">
                    <a16:creationId xmlns:a16="http://schemas.microsoft.com/office/drawing/2014/main" xmlns="" id="{DB310ADF-239F-7441-8C05-5CA7A38513C1}"/>
                  </a:ext>
                </a:extLst>
              </p:cNvPr>
              <p:cNvSpPr/>
              <p:nvPr/>
            </p:nvSpPr>
            <p:spPr>
              <a:xfrm>
                <a:off x="1107829" y="2504264"/>
                <a:ext cx="34386" cy="10224"/>
              </a:xfrm>
              <a:custGeom>
                <a:avLst/>
                <a:gdLst>
                  <a:gd name="connsiteX0" fmla="*/ 2883 w 34386"/>
                  <a:gd name="connsiteY0" fmla="*/ 78 h 10224"/>
                  <a:gd name="connsiteX1" fmla="*/ 31891 w 34386"/>
                  <a:gd name="connsiteY1" fmla="*/ 4508 h 10224"/>
                  <a:gd name="connsiteX2" fmla="*/ 34309 w 34386"/>
                  <a:gd name="connsiteY2" fmla="*/ 7730 h 10224"/>
                  <a:gd name="connsiteX3" fmla="*/ 31086 w 34386"/>
                  <a:gd name="connsiteY3" fmla="*/ 10147 h 10224"/>
                  <a:gd name="connsiteX4" fmla="*/ 2480 w 34386"/>
                  <a:gd name="connsiteY4" fmla="*/ 5716 h 10224"/>
                  <a:gd name="connsiteX5" fmla="*/ 1271 w 34386"/>
                  <a:gd name="connsiteY5" fmla="*/ 5314 h 10224"/>
                  <a:gd name="connsiteX6" fmla="*/ 63 w 34386"/>
                  <a:gd name="connsiteY6" fmla="*/ 2494 h 10224"/>
                  <a:gd name="connsiteX7" fmla="*/ 2883 w 34386"/>
                  <a:gd name="connsiteY7" fmla="*/ 78 h 102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4386" h="10224">
                    <a:moveTo>
                      <a:pt x="2883" y="78"/>
                    </a:moveTo>
                    <a:cubicBezTo>
                      <a:pt x="12149" y="1286"/>
                      <a:pt x="21416" y="2897"/>
                      <a:pt x="31891" y="4508"/>
                    </a:cubicBezTo>
                    <a:cubicBezTo>
                      <a:pt x="33503" y="4911"/>
                      <a:pt x="34712" y="6522"/>
                      <a:pt x="34309" y="7730"/>
                    </a:cubicBezTo>
                    <a:cubicBezTo>
                      <a:pt x="33906" y="9341"/>
                      <a:pt x="32294" y="10549"/>
                      <a:pt x="31086" y="10147"/>
                    </a:cubicBezTo>
                    <a:cubicBezTo>
                      <a:pt x="20610" y="8133"/>
                      <a:pt x="11344" y="6925"/>
                      <a:pt x="2480" y="5716"/>
                    </a:cubicBezTo>
                    <a:cubicBezTo>
                      <a:pt x="2077" y="5716"/>
                      <a:pt x="1674" y="5314"/>
                      <a:pt x="1271" y="5314"/>
                    </a:cubicBezTo>
                    <a:cubicBezTo>
                      <a:pt x="466" y="4911"/>
                      <a:pt x="63" y="3703"/>
                      <a:pt x="63" y="2494"/>
                    </a:cubicBezTo>
                    <a:cubicBezTo>
                      <a:pt x="-340" y="884"/>
                      <a:pt x="1271" y="-325"/>
                      <a:pt x="2883" y="78"/>
                    </a:cubicBezTo>
                  </a:path>
                </a:pathLst>
              </a:custGeom>
              <a:solidFill>
                <a:srgbClr val="63C1C5"/>
              </a:solidFill>
              <a:ln w="402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475" name="Forme libre 474">
                <a:extLst>
                  <a:ext uri="{FF2B5EF4-FFF2-40B4-BE49-F238E27FC236}">
                    <a16:creationId xmlns:a16="http://schemas.microsoft.com/office/drawing/2014/main" xmlns="" id="{C5316CD1-59EA-684B-9E8D-61154BA641E6}"/>
                  </a:ext>
                </a:extLst>
              </p:cNvPr>
              <p:cNvSpPr/>
              <p:nvPr/>
            </p:nvSpPr>
            <p:spPr>
              <a:xfrm>
                <a:off x="1060350" y="2501120"/>
                <a:ext cx="35051" cy="7249"/>
              </a:xfrm>
              <a:custGeom>
                <a:avLst/>
                <a:gdLst>
                  <a:gd name="connsiteX0" fmla="*/ 1209 w 35051"/>
                  <a:gd name="connsiteY0" fmla="*/ 5236 h 7249"/>
                  <a:gd name="connsiteX1" fmla="*/ 0 w 35051"/>
                  <a:gd name="connsiteY1" fmla="*/ 2819 h 7249"/>
                  <a:gd name="connsiteX2" fmla="*/ 2820 w 35051"/>
                  <a:gd name="connsiteY2" fmla="*/ 0 h 7249"/>
                  <a:gd name="connsiteX3" fmla="*/ 32232 w 35051"/>
                  <a:gd name="connsiteY3" fmla="*/ 1208 h 7249"/>
                  <a:gd name="connsiteX4" fmla="*/ 35052 w 35051"/>
                  <a:gd name="connsiteY4" fmla="*/ 4430 h 7249"/>
                  <a:gd name="connsiteX5" fmla="*/ 31829 w 35051"/>
                  <a:gd name="connsiteY5" fmla="*/ 7249 h 7249"/>
                  <a:gd name="connsiteX6" fmla="*/ 2820 w 35051"/>
                  <a:gd name="connsiteY6" fmla="*/ 6041 h 7249"/>
                  <a:gd name="connsiteX7" fmla="*/ 1209 w 35051"/>
                  <a:gd name="connsiteY7" fmla="*/ 5236 h 72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5051" h="7249">
                    <a:moveTo>
                      <a:pt x="1209" y="5236"/>
                    </a:moveTo>
                    <a:cubicBezTo>
                      <a:pt x="403" y="4833"/>
                      <a:pt x="0" y="4027"/>
                      <a:pt x="0" y="2819"/>
                    </a:cubicBezTo>
                    <a:cubicBezTo>
                      <a:pt x="0" y="1208"/>
                      <a:pt x="1209" y="0"/>
                      <a:pt x="2820" y="0"/>
                    </a:cubicBezTo>
                    <a:cubicBezTo>
                      <a:pt x="12087" y="0"/>
                      <a:pt x="22159" y="403"/>
                      <a:pt x="32232" y="1208"/>
                    </a:cubicBezTo>
                    <a:cubicBezTo>
                      <a:pt x="33843" y="1208"/>
                      <a:pt x="35052" y="2819"/>
                      <a:pt x="35052" y="4430"/>
                    </a:cubicBezTo>
                    <a:cubicBezTo>
                      <a:pt x="35052" y="6041"/>
                      <a:pt x="33440" y="7249"/>
                      <a:pt x="31829" y="7249"/>
                    </a:cubicBezTo>
                    <a:cubicBezTo>
                      <a:pt x="21756" y="6444"/>
                      <a:pt x="12087" y="6041"/>
                      <a:pt x="2820" y="6041"/>
                    </a:cubicBezTo>
                    <a:cubicBezTo>
                      <a:pt x="2417" y="6041"/>
                      <a:pt x="2014" y="5638"/>
                      <a:pt x="1209" y="5236"/>
                    </a:cubicBezTo>
                  </a:path>
                </a:pathLst>
              </a:custGeom>
              <a:solidFill>
                <a:srgbClr val="63C1C5"/>
              </a:solidFill>
              <a:ln w="402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476" name="Forme libre 475">
                <a:extLst>
                  <a:ext uri="{FF2B5EF4-FFF2-40B4-BE49-F238E27FC236}">
                    <a16:creationId xmlns:a16="http://schemas.microsoft.com/office/drawing/2014/main" xmlns="" id="{1B98977E-B9F3-B84F-BD99-D3303FA2487D}"/>
                  </a:ext>
                </a:extLst>
              </p:cNvPr>
              <p:cNvSpPr/>
              <p:nvPr/>
            </p:nvSpPr>
            <p:spPr>
              <a:xfrm>
                <a:off x="748895" y="2889666"/>
                <a:ext cx="28319" cy="24466"/>
              </a:xfrm>
              <a:custGeom>
                <a:avLst/>
                <a:gdLst>
                  <a:gd name="connsiteX0" fmla="*/ 23384 w 28319"/>
                  <a:gd name="connsiteY0" fmla="*/ 906 h 24466"/>
                  <a:gd name="connsiteX1" fmla="*/ 27413 w 28319"/>
                  <a:gd name="connsiteY1" fmla="*/ 906 h 24466"/>
                  <a:gd name="connsiteX2" fmla="*/ 27413 w 28319"/>
                  <a:gd name="connsiteY2" fmla="*/ 4934 h 24466"/>
                  <a:gd name="connsiteX3" fmla="*/ 4448 w 28319"/>
                  <a:gd name="connsiteY3" fmla="*/ 23863 h 24466"/>
                  <a:gd name="connsiteX4" fmla="*/ 1225 w 28319"/>
                  <a:gd name="connsiteY4" fmla="*/ 23863 h 24466"/>
                  <a:gd name="connsiteX5" fmla="*/ 419 w 28319"/>
                  <a:gd name="connsiteY5" fmla="*/ 23057 h 24466"/>
                  <a:gd name="connsiteX6" fmla="*/ 1225 w 28319"/>
                  <a:gd name="connsiteY6" fmla="*/ 19030 h 24466"/>
                  <a:gd name="connsiteX7" fmla="*/ 23384 w 28319"/>
                  <a:gd name="connsiteY7" fmla="*/ 906 h 244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8319" h="24466">
                    <a:moveTo>
                      <a:pt x="23384" y="906"/>
                    </a:moveTo>
                    <a:cubicBezTo>
                      <a:pt x="24593" y="-302"/>
                      <a:pt x="26205" y="-302"/>
                      <a:pt x="27413" y="906"/>
                    </a:cubicBezTo>
                    <a:cubicBezTo>
                      <a:pt x="28622" y="2114"/>
                      <a:pt x="28622" y="3725"/>
                      <a:pt x="27413" y="4934"/>
                    </a:cubicBezTo>
                    <a:cubicBezTo>
                      <a:pt x="20161" y="11780"/>
                      <a:pt x="12506" y="18224"/>
                      <a:pt x="4448" y="23863"/>
                    </a:cubicBezTo>
                    <a:cubicBezTo>
                      <a:pt x="3239" y="24668"/>
                      <a:pt x="2031" y="24668"/>
                      <a:pt x="1225" y="23863"/>
                    </a:cubicBezTo>
                    <a:cubicBezTo>
                      <a:pt x="822" y="23863"/>
                      <a:pt x="822" y="23460"/>
                      <a:pt x="419" y="23057"/>
                    </a:cubicBezTo>
                    <a:cubicBezTo>
                      <a:pt x="-387" y="21849"/>
                      <a:pt x="16" y="19835"/>
                      <a:pt x="1225" y="19030"/>
                    </a:cubicBezTo>
                    <a:cubicBezTo>
                      <a:pt x="8880" y="13391"/>
                      <a:pt x="16535" y="7350"/>
                      <a:pt x="23384" y="906"/>
                    </a:cubicBezTo>
                  </a:path>
                </a:pathLst>
              </a:custGeom>
              <a:solidFill>
                <a:srgbClr val="63C1C5"/>
              </a:solidFill>
              <a:ln w="402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477" name="Forme libre 476">
                <a:extLst>
                  <a:ext uri="{FF2B5EF4-FFF2-40B4-BE49-F238E27FC236}">
                    <a16:creationId xmlns:a16="http://schemas.microsoft.com/office/drawing/2014/main" xmlns="" id="{4E54020F-72F0-BF47-BC98-139CA2B4C4E5}"/>
                  </a:ext>
                </a:extLst>
              </p:cNvPr>
              <p:cNvSpPr/>
              <p:nvPr/>
            </p:nvSpPr>
            <p:spPr>
              <a:xfrm>
                <a:off x="783234" y="2852312"/>
                <a:ext cx="22407" cy="30129"/>
              </a:xfrm>
              <a:custGeom>
                <a:avLst/>
                <a:gdLst>
                  <a:gd name="connsiteX0" fmla="*/ 1133 w 22407"/>
                  <a:gd name="connsiteY0" fmla="*/ 29400 h 30129"/>
                  <a:gd name="connsiteX1" fmla="*/ 730 w 22407"/>
                  <a:gd name="connsiteY1" fmla="*/ 25373 h 30129"/>
                  <a:gd name="connsiteX2" fmla="*/ 5565 w 22407"/>
                  <a:gd name="connsiteY2" fmla="*/ 19332 h 30129"/>
                  <a:gd name="connsiteX3" fmla="*/ 16846 w 22407"/>
                  <a:gd name="connsiteY3" fmla="*/ 1611 h 30129"/>
                  <a:gd name="connsiteX4" fmla="*/ 20875 w 22407"/>
                  <a:gd name="connsiteY4" fmla="*/ 403 h 30129"/>
                  <a:gd name="connsiteX5" fmla="*/ 22083 w 22407"/>
                  <a:gd name="connsiteY5" fmla="*/ 4430 h 30129"/>
                  <a:gd name="connsiteX6" fmla="*/ 10399 w 22407"/>
                  <a:gd name="connsiteY6" fmla="*/ 22554 h 30129"/>
                  <a:gd name="connsiteX7" fmla="*/ 5565 w 22407"/>
                  <a:gd name="connsiteY7" fmla="*/ 28998 h 30129"/>
                  <a:gd name="connsiteX8" fmla="*/ 1133 w 22407"/>
                  <a:gd name="connsiteY8" fmla="*/ 29400 h 30129"/>
                  <a:gd name="connsiteX9" fmla="*/ 1133 w 22407"/>
                  <a:gd name="connsiteY9" fmla="*/ 29400 h 301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22407" h="30129">
                    <a:moveTo>
                      <a:pt x="1133" y="29400"/>
                    </a:moveTo>
                    <a:cubicBezTo>
                      <a:pt x="-76" y="28192"/>
                      <a:pt x="-479" y="26581"/>
                      <a:pt x="730" y="25373"/>
                    </a:cubicBezTo>
                    <a:cubicBezTo>
                      <a:pt x="2341" y="23359"/>
                      <a:pt x="3953" y="21345"/>
                      <a:pt x="5565" y="19332"/>
                    </a:cubicBezTo>
                    <a:cubicBezTo>
                      <a:pt x="9593" y="13693"/>
                      <a:pt x="13622" y="7652"/>
                      <a:pt x="16846" y="1611"/>
                    </a:cubicBezTo>
                    <a:cubicBezTo>
                      <a:pt x="17651" y="0"/>
                      <a:pt x="19263" y="-403"/>
                      <a:pt x="20875" y="403"/>
                    </a:cubicBezTo>
                    <a:cubicBezTo>
                      <a:pt x="22083" y="1208"/>
                      <a:pt x="22889" y="2819"/>
                      <a:pt x="22083" y="4430"/>
                    </a:cubicBezTo>
                    <a:cubicBezTo>
                      <a:pt x="18457" y="10874"/>
                      <a:pt x="14831" y="16915"/>
                      <a:pt x="10399" y="22554"/>
                    </a:cubicBezTo>
                    <a:cubicBezTo>
                      <a:pt x="8788" y="24567"/>
                      <a:pt x="7176" y="26984"/>
                      <a:pt x="5565" y="28998"/>
                    </a:cubicBezTo>
                    <a:cubicBezTo>
                      <a:pt x="4356" y="30206"/>
                      <a:pt x="2341" y="30609"/>
                      <a:pt x="1133" y="29400"/>
                    </a:cubicBezTo>
                    <a:cubicBezTo>
                      <a:pt x="1133" y="29803"/>
                      <a:pt x="1133" y="29400"/>
                      <a:pt x="1133" y="29400"/>
                    </a:cubicBezTo>
                  </a:path>
                </a:pathLst>
              </a:custGeom>
              <a:solidFill>
                <a:srgbClr val="63C1C5"/>
              </a:solidFill>
              <a:ln w="402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478" name="Forme libre 477">
                <a:extLst>
                  <a:ext uri="{FF2B5EF4-FFF2-40B4-BE49-F238E27FC236}">
                    <a16:creationId xmlns:a16="http://schemas.microsoft.com/office/drawing/2014/main" xmlns="" id="{8199C01B-B50A-7A4D-AF22-1EFC19852042}"/>
                  </a:ext>
                </a:extLst>
              </p:cNvPr>
              <p:cNvSpPr/>
              <p:nvPr/>
            </p:nvSpPr>
            <p:spPr>
              <a:xfrm>
                <a:off x="806912" y="2808713"/>
                <a:ext cx="15026" cy="33675"/>
              </a:xfrm>
              <a:custGeom>
                <a:avLst/>
                <a:gdLst>
                  <a:gd name="connsiteX0" fmla="*/ 2031 w 15026"/>
                  <a:gd name="connsiteY0" fmla="*/ 33530 h 33675"/>
                  <a:gd name="connsiteX1" fmla="*/ 1225 w 15026"/>
                  <a:gd name="connsiteY1" fmla="*/ 33128 h 33675"/>
                  <a:gd name="connsiteX2" fmla="*/ 419 w 15026"/>
                  <a:gd name="connsiteY2" fmla="*/ 29503 h 33675"/>
                  <a:gd name="connsiteX3" fmla="*/ 9283 w 15026"/>
                  <a:gd name="connsiteY3" fmla="*/ 2116 h 33675"/>
                  <a:gd name="connsiteX4" fmla="*/ 12909 w 15026"/>
                  <a:gd name="connsiteY4" fmla="*/ 103 h 33675"/>
                  <a:gd name="connsiteX5" fmla="*/ 14923 w 15026"/>
                  <a:gd name="connsiteY5" fmla="*/ 3727 h 33675"/>
                  <a:gd name="connsiteX6" fmla="*/ 5657 w 15026"/>
                  <a:gd name="connsiteY6" fmla="*/ 31919 h 33675"/>
                  <a:gd name="connsiteX7" fmla="*/ 2031 w 15026"/>
                  <a:gd name="connsiteY7" fmla="*/ 33530 h 336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5026" h="33675">
                    <a:moveTo>
                      <a:pt x="2031" y="33530"/>
                    </a:moveTo>
                    <a:cubicBezTo>
                      <a:pt x="1628" y="33530"/>
                      <a:pt x="1628" y="33128"/>
                      <a:pt x="1225" y="33128"/>
                    </a:cubicBezTo>
                    <a:cubicBezTo>
                      <a:pt x="16" y="32322"/>
                      <a:pt x="-387" y="31114"/>
                      <a:pt x="419" y="29503"/>
                    </a:cubicBezTo>
                    <a:cubicBezTo>
                      <a:pt x="4045" y="21045"/>
                      <a:pt x="6866" y="12185"/>
                      <a:pt x="9283" y="2116"/>
                    </a:cubicBezTo>
                    <a:cubicBezTo>
                      <a:pt x="9686" y="505"/>
                      <a:pt x="11297" y="-300"/>
                      <a:pt x="12909" y="103"/>
                    </a:cubicBezTo>
                    <a:cubicBezTo>
                      <a:pt x="14521" y="505"/>
                      <a:pt x="15326" y="2116"/>
                      <a:pt x="14923" y="3727"/>
                    </a:cubicBezTo>
                    <a:cubicBezTo>
                      <a:pt x="12506" y="14199"/>
                      <a:pt x="9283" y="23059"/>
                      <a:pt x="5657" y="31919"/>
                    </a:cubicBezTo>
                    <a:cubicBezTo>
                      <a:pt x="5254" y="33530"/>
                      <a:pt x="3642" y="33933"/>
                      <a:pt x="2031" y="33530"/>
                    </a:cubicBezTo>
                  </a:path>
                </a:pathLst>
              </a:custGeom>
              <a:solidFill>
                <a:srgbClr val="63C1C5"/>
              </a:solidFill>
              <a:ln w="402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479" name="Forme libre 478">
                <a:extLst>
                  <a:ext uri="{FF2B5EF4-FFF2-40B4-BE49-F238E27FC236}">
                    <a16:creationId xmlns:a16="http://schemas.microsoft.com/office/drawing/2014/main" xmlns="" id="{61F64F74-CE78-264B-94E4-21E7080CDB4F}"/>
                  </a:ext>
                </a:extLst>
              </p:cNvPr>
              <p:cNvSpPr/>
              <p:nvPr/>
            </p:nvSpPr>
            <p:spPr>
              <a:xfrm>
                <a:off x="864526" y="2587383"/>
                <a:ext cx="22905" cy="29743"/>
              </a:xfrm>
              <a:custGeom>
                <a:avLst/>
                <a:gdLst>
                  <a:gd name="connsiteX0" fmla="*/ 22176 w 22905"/>
                  <a:gd name="connsiteY0" fmla="*/ 4757 h 29743"/>
                  <a:gd name="connsiteX1" fmla="*/ 14923 w 22905"/>
                  <a:gd name="connsiteY1" fmla="*/ 14020 h 29743"/>
                  <a:gd name="connsiteX2" fmla="*/ 5254 w 22905"/>
                  <a:gd name="connsiteY2" fmla="*/ 28519 h 29743"/>
                  <a:gd name="connsiteX3" fmla="*/ 1225 w 22905"/>
                  <a:gd name="connsiteY3" fmla="*/ 29324 h 29743"/>
                  <a:gd name="connsiteX4" fmla="*/ 1225 w 22905"/>
                  <a:gd name="connsiteY4" fmla="*/ 29324 h 29743"/>
                  <a:gd name="connsiteX5" fmla="*/ 419 w 22905"/>
                  <a:gd name="connsiteY5" fmla="*/ 25297 h 29743"/>
                  <a:gd name="connsiteX6" fmla="*/ 10492 w 22905"/>
                  <a:gd name="connsiteY6" fmla="*/ 10395 h 29743"/>
                  <a:gd name="connsiteX7" fmla="*/ 17744 w 22905"/>
                  <a:gd name="connsiteY7" fmla="*/ 1132 h 29743"/>
                  <a:gd name="connsiteX8" fmla="*/ 21773 w 22905"/>
                  <a:gd name="connsiteY8" fmla="*/ 729 h 29743"/>
                  <a:gd name="connsiteX9" fmla="*/ 22176 w 22905"/>
                  <a:gd name="connsiteY9" fmla="*/ 4757 h 297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22905" h="29743">
                    <a:moveTo>
                      <a:pt x="22176" y="4757"/>
                    </a:moveTo>
                    <a:cubicBezTo>
                      <a:pt x="19758" y="7576"/>
                      <a:pt x="17341" y="10798"/>
                      <a:pt x="14923" y="14020"/>
                    </a:cubicBezTo>
                    <a:cubicBezTo>
                      <a:pt x="11297" y="18853"/>
                      <a:pt x="8074" y="23686"/>
                      <a:pt x="5254" y="28519"/>
                    </a:cubicBezTo>
                    <a:cubicBezTo>
                      <a:pt x="4448" y="29727"/>
                      <a:pt x="2434" y="30130"/>
                      <a:pt x="1225" y="29324"/>
                    </a:cubicBezTo>
                    <a:cubicBezTo>
                      <a:pt x="1225" y="29324"/>
                      <a:pt x="1225" y="29324"/>
                      <a:pt x="1225" y="29324"/>
                    </a:cubicBezTo>
                    <a:cubicBezTo>
                      <a:pt x="16" y="28519"/>
                      <a:pt x="-387" y="26908"/>
                      <a:pt x="419" y="25297"/>
                    </a:cubicBezTo>
                    <a:cubicBezTo>
                      <a:pt x="3642" y="20464"/>
                      <a:pt x="6866" y="15228"/>
                      <a:pt x="10492" y="10395"/>
                    </a:cubicBezTo>
                    <a:cubicBezTo>
                      <a:pt x="12909" y="7173"/>
                      <a:pt x="15326" y="3951"/>
                      <a:pt x="17744" y="1132"/>
                    </a:cubicBezTo>
                    <a:cubicBezTo>
                      <a:pt x="18952" y="-76"/>
                      <a:pt x="20564" y="-479"/>
                      <a:pt x="21773" y="729"/>
                    </a:cubicBezTo>
                    <a:cubicBezTo>
                      <a:pt x="22981" y="1535"/>
                      <a:pt x="23384" y="3549"/>
                      <a:pt x="22176" y="4757"/>
                    </a:cubicBezTo>
                  </a:path>
                </a:pathLst>
              </a:custGeom>
              <a:solidFill>
                <a:srgbClr val="63C1C5"/>
              </a:solidFill>
              <a:ln w="402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480" name="Forme libre 479">
                <a:extLst>
                  <a:ext uri="{FF2B5EF4-FFF2-40B4-BE49-F238E27FC236}">
                    <a16:creationId xmlns:a16="http://schemas.microsoft.com/office/drawing/2014/main" xmlns="" id="{56A396F2-4EB8-7245-A88C-2AEC8209E588}"/>
                  </a:ext>
                </a:extLst>
              </p:cNvPr>
              <p:cNvSpPr/>
              <p:nvPr/>
            </p:nvSpPr>
            <p:spPr>
              <a:xfrm>
                <a:off x="843844" y="2626776"/>
                <a:ext cx="17626" cy="32535"/>
              </a:xfrm>
              <a:custGeom>
                <a:avLst/>
                <a:gdLst>
                  <a:gd name="connsiteX0" fmla="*/ 17476 w 17626"/>
                  <a:gd name="connsiteY0" fmla="*/ 4027 h 32535"/>
                  <a:gd name="connsiteX1" fmla="*/ 5792 w 17626"/>
                  <a:gd name="connsiteY1" fmla="*/ 30609 h 32535"/>
                  <a:gd name="connsiteX2" fmla="*/ 2166 w 17626"/>
                  <a:gd name="connsiteY2" fmla="*/ 32219 h 32535"/>
                  <a:gd name="connsiteX3" fmla="*/ 1360 w 17626"/>
                  <a:gd name="connsiteY3" fmla="*/ 31817 h 32535"/>
                  <a:gd name="connsiteX4" fmla="*/ 151 w 17626"/>
                  <a:gd name="connsiteY4" fmla="*/ 28595 h 32535"/>
                  <a:gd name="connsiteX5" fmla="*/ 12238 w 17626"/>
                  <a:gd name="connsiteY5" fmla="*/ 1611 h 32535"/>
                  <a:gd name="connsiteX6" fmla="*/ 16267 w 17626"/>
                  <a:gd name="connsiteY6" fmla="*/ 403 h 32535"/>
                  <a:gd name="connsiteX7" fmla="*/ 17476 w 17626"/>
                  <a:gd name="connsiteY7" fmla="*/ 4027 h 325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7626" h="32535">
                    <a:moveTo>
                      <a:pt x="17476" y="4027"/>
                    </a:moveTo>
                    <a:cubicBezTo>
                      <a:pt x="13044" y="12485"/>
                      <a:pt x="9015" y="21345"/>
                      <a:pt x="5792" y="30609"/>
                    </a:cubicBezTo>
                    <a:cubicBezTo>
                      <a:pt x="5389" y="32219"/>
                      <a:pt x="3374" y="33025"/>
                      <a:pt x="2166" y="32219"/>
                    </a:cubicBezTo>
                    <a:cubicBezTo>
                      <a:pt x="1763" y="32219"/>
                      <a:pt x="1763" y="31817"/>
                      <a:pt x="1360" y="31817"/>
                    </a:cubicBezTo>
                    <a:cubicBezTo>
                      <a:pt x="151" y="31011"/>
                      <a:pt x="-252" y="29803"/>
                      <a:pt x="151" y="28595"/>
                    </a:cubicBezTo>
                    <a:cubicBezTo>
                      <a:pt x="3374" y="19332"/>
                      <a:pt x="7403" y="10069"/>
                      <a:pt x="12238" y="1611"/>
                    </a:cubicBezTo>
                    <a:cubicBezTo>
                      <a:pt x="13044" y="0"/>
                      <a:pt x="14655" y="-403"/>
                      <a:pt x="16267" y="403"/>
                    </a:cubicBezTo>
                    <a:cubicBezTo>
                      <a:pt x="17476" y="403"/>
                      <a:pt x="17879" y="2416"/>
                      <a:pt x="17476" y="4027"/>
                    </a:cubicBezTo>
                  </a:path>
                </a:pathLst>
              </a:custGeom>
              <a:solidFill>
                <a:srgbClr val="63C1C5"/>
              </a:solidFill>
              <a:ln w="402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481" name="Forme libre 480">
                <a:extLst>
                  <a:ext uri="{FF2B5EF4-FFF2-40B4-BE49-F238E27FC236}">
                    <a16:creationId xmlns:a16="http://schemas.microsoft.com/office/drawing/2014/main" xmlns="" id="{EC0FD4C2-0324-9B4D-8CFC-653D24C52CC9}"/>
                  </a:ext>
                </a:extLst>
              </p:cNvPr>
              <p:cNvSpPr/>
              <p:nvPr/>
            </p:nvSpPr>
            <p:spPr>
              <a:xfrm>
                <a:off x="892645" y="2554358"/>
                <a:ext cx="27754" cy="25858"/>
              </a:xfrm>
              <a:custGeom>
                <a:avLst/>
                <a:gdLst>
                  <a:gd name="connsiteX0" fmla="*/ 26692 w 27754"/>
                  <a:gd name="connsiteY0" fmla="*/ 5160 h 25858"/>
                  <a:gd name="connsiteX1" fmla="*/ 5338 w 27754"/>
                  <a:gd name="connsiteY1" fmla="*/ 24894 h 25858"/>
                  <a:gd name="connsiteX2" fmla="*/ 1309 w 27754"/>
                  <a:gd name="connsiteY2" fmla="*/ 25297 h 25858"/>
                  <a:gd name="connsiteX3" fmla="*/ 907 w 27754"/>
                  <a:gd name="connsiteY3" fmla="*/ 24894 h 25858"/>
                  <a:gd name="connsiteX4" fmla="*/ 907 w 27754"/>
                  <a:gd name="connsiteY4" fmla="*/ 20867 h 25858"/>
                  <a:gd name="connsiteX5" fmla="*/ 22663 w 27754"/>
                  <a:gd name="connsiteY5" fmla="*/ 730 h 25858"/>
                  <a:gd name="connsiteX6" fmla="*/ 26692 w 27754"/>
                  <a:gd name="connsiteY6" fmla="*/ 1132 h 25858"/>
                  <a:gd name="connsiteX7" fmla="*/ 26692 w 27754"/>
                  <a:gd name="connsiteY7" fmla="*/ 5160 h 258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7754" h="25858">
                    <a:moveTo>
                      <a:pt x="26692" y="5160"/>
                    </a:moveTo>
                    <a:cubicBezTo>
                      <a:pt x="19037" y="11201"/>
                      <a:pt x="12188" y="18047"/>
                      <a:pt x="5338" y="24894"/>
                    </a:cubicBezTo>
                    <a:cubicBezTo>
                      <a:pt x="4130" y="26102"/>
                      <a:pt x="2518" y="26102"/>
                      <a:pt x="1309" y="25297"/>
                    </a:cubicBezTo>
                    <a:cubicBezTo>
                      <a:pt x="1309" y="25297"/>
                      <a:pt x="1309" y="25297"/>
                      <a:pt x="907" y="24894"/>
                    </a:cubicBezTo>
                    <a:cubicBezTo>
                      <a:pt x="-302" y="23686"/>
                      <a:pt x="-302" y="22075"/>
                      <a:pt x="907" y="20867"/>
                    </a:cubicBezTo>
                    <a:cubicBezTo>
                      <a:pt x="7756" y="13617"/>
                      <a:pt x="15008" y="6771"/>
                      <a:pt x="22663" y="730"/>
                    </a:cubicBezTo>
                    <a:cubicBezTo>
                      <a:pt x="23872" y="-479"/>
                      <a:pt x="25886" y="-76"/>
                      <a:pt x="26692" y="1132"/>
                    </a:cubicBezTo>
                    <a:cubicBezTo>
                      <a:pt x="28303" y="2341"/>
                      <a:pt x="27901" y="3951"/>
                      <a:pt x="26692" y="5160"/>
                    </a:cubicBezTo>
                  </a:path>
                </a:pathLst>
              </a:custGeom>
              <a:solidFill>
                <a:srgbClr val="63C1C5"/>
              </a:solidFill>
              <a:ln w="402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482" name="Forme libre 481">
                <a:extLst>
                  <a:ext uri="{FF2B5EF4-FFF2-40B4-BE49-F238E27FC236}">
                    <a16:creationId xmlns:a16="http://schemas.microsoft.com/office/drawing/2014/main" xmlns="" id="{99229E4B-1ADF-4846-86A6-39981E746A0C}"/>
                  </a:ext>
                </a:extLst>
              </p:cNvPr>
              <p:cNvSpPr/>
              <p:nvPr/>
            </p:nvSpPr>
            <p:spPr>
              <a:xfrm>
                <a:off x="969382" y="2510280"/>
                <a:ext cx="33456" cy="16074"/>
              </a:xfrm>
              <a:custGeom>
                <a:avLst/>
                <a:gdLst>
                  <a:gd name="connsiteX0" fmla="*/ 3942 w 33456"/>
                  <a:gd name="connsiteY0" fmla="*/ 15810 h 16074"/>
                  <a:gd name="connsiteX1" fmla="*/ 1122 w 33456"/>
                  <a:gd name="connsiteY1" fmla="*/ 15407 h 16074"/>
                  <a:gd name="connsiteX2" fmla="*/ 316 w 33456"/>
                  <a:gd name="connsiteY2" fmla="*/ 14199 h 16074"/>
                  <a:gd name="connsiteX3" fmla="*/ 1928 w 33456"/>
                  <a:gd name="connsiteY3" fmla="*/ 10171 h 16074"/>
                  <a:gd name="connsiteX4" fmla="*/ 29727 w 33456"/>
                  <a:gd name="connsiteY4" fmla="*/ 103 h 16074"/>
                  <a:gd name="connsiteX5" fmla="*/ 33354 w 33456"/>
                  <a:gd name="connsiteY5" fmla="*/ 2116 h 16074"/>
                  <a:gd name="connsiteX6" fmla="*/ 31339 w 33456"/>
                  <a:gd name="connsiteY6" fmla="*/ 5741 h 16074"/>
                  <a:gd name="connsiteX7" fmla="*/ 3942 w 33456"/>
                  <a:gd name="connsiteY7" fmla="*/ 15810 h 160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3456" h="16074">
                    <a:moveTo>
                      <a:pt x="3942" y="15810"/>
                    </a:moveTo>
                    <a:cubicBezTo>
                      <a:pt x="3136" y="16212"/>
                      <a:pt x="1928" y="16212"/>
                      <a:pt x="1122" y="15407"/>
                    </a:cubicBezTo>
                    <a:cubicBezTo>
                      <a:pt x="719" y="15004"/>
                      <a:pt x="316" y="14601"/>
                      <a:pt x="316" y="14199"/>
                    </a:cubicBezTo>
                    <a:cubicBezTo>
                      <a:pt x="-490" y="12588"/>
                      <a:pt x="316" y="10977"/>
                      <a:pt x="1928" y="10171"/>
                    </a:cubicBezTo>
                    <a:cubicBezTo>
                      <a:pt x="11194" y="6144"/>
                      <a:pt x="20461" y="2519"/>
                      <a:pt x="29727" y="103"/>
                    </a:cubicBezTo>
                    <a:cubicBezTo>
                      <a:pt x="31339" y="-300"/>
                      <a:pt x="32951" y="505"/>
                      <a:pt x="33354" y="2116"/>
                    </a:cubicBezTo>
                    <a:cubicBezTo>
                      <a:pt x="33756" y="3727"/>
                      <a:pt x="32951" y="5338"/>
                      <a:pt x="31339" y="5741"/>
                    </a:cubicBezTo>
                    <a:cubicBezTo>
                      <a:pt x="22072" y="8560"/>
                      <a:pt x="12806" y="11782"/>
                      <a:pt x="3942" y="15810"/>
                    </a:cubicBezTo>
                  </a:path>
                </a:pathLst>
              </a:custGeom>
              <a:solidFill>
                <a:srgbClr val="63C1C5"/>
              </a:solidFill>
              <a:ln w="402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483" name="Forme libre 482">
                <a:extLst>
                  <a:ext uri="{FF2B5EF4-FFF2-40B4-BE49-F238E27FC236}">
                    <a16:creationId xmlns:a16="http://schemas.microsoft.com/office/drawing/2014/main" xmlns="" id="{3D0CAA5E-E0CD-3A42-9500-02B1E0AA2C4D}"/>
                  </a:ext>
                </a:extLst>
              </p:cNvPr>
              <p:cNvSpPr/>
              <p:nvPr/>
            </p:nvSpPr>
            <p:spPr>
              <a:xfrm>
                <a:off x="826268" y="2716107"/>
                <a:ext cx="9344" cy="34792"/>
              </a:xfrm>
              <a:custGeom>
                <a:avLst/>
                <a:gdLst>
                  <a:gd name="connsiteX0" fmla="*/ 2820 w 9344"/>
                  <a:gd name="connsiteY0" fmla="*/ 34714 h 34792"/>
                  <a:gd name="connsiteX1" fmla="*/ 1209 w 9344"/>
                  <a:gd name="connsiteY1" fmla="*/ 34311 h 34792"/>
                  <a:gd name="connsiteX2" fmla="*/ 0 w 9344"/>
                  <a:gd name="connsiteY2" fmla="*/ 31492 h 34792"/>
                  <a:gd name="connsiteX3" fmla="*/ 403 w 9344"/>
                  <a:gd name="connsiteY3" fmla="*/ 27867 h 34792"/>
                  <a:gd name="connsiteX4" fmla="*/ 3626 w 9344"/>
                  <a:gd name="connsiteY4" fmla="*/ 2495 h 34792"/>
                  <a:gd name="connsiteX5" fmla="*/ 6849 w 9344"/>
                  <a:gd name="connsiteY5" fmla="*/ 78 h 34792"/>
                  <a:gd name="connsiteX6" fmla="*/ 9267 w 9344"/>
                  <a:gd name="connsiteY6" fmla="*/ 3300 h 34792"/>
                  <a:gd name="connsiteX7" fmla="*/ 6043 w 9344"/>
                  <a:gd name="connsiteY7" fmla="*/ 28673 h 34792"/>
                  <a:gd name="connsiteX8" fmla="*/ 5641 w 9344"/>
                  <a:gd name="connsiteY8" fmla="*/ 32298 h 34792"/>
                  <a:gd name="connsiteX9" fmla="*/ 2820 w 9344"/>
                  <a:gd name="connsiteY9" fmla="*/ 34714 h 347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9344" h="34792">
                    <a:moveTo>
                      <a:pt x="2820" y="34714"/>
                    </a:moveTo>
                    <a:cubicBezTo>
                      <a:pt x="2417" y="34714"/>
                      <a:pt x="1612" y="34311"/>
                      <a:pt x="1209" y="34311"/>
                    </a:cubicBezTo>
                    <a:cubicBezTo>
                      <a:pt x="403" y="33909"/>
                      <a:pt x="0" y="32700"/>
                      <a:pt x="0" y="31492"/>
                    </a:cubicBezTo>
                    <a:lnTo>
                      <a:pt x="403" y="27867"/>
                    </a:lnTo>
                    <a:cubicBezTo>
                      <a:pt x="1209" y="19410"/>
                      <a:pt x="2417" y="10952"/>
                      <a:pt x="3626" y="2495"/>
                    </a:cubicBezTo>
                    <a:cubicBezTo>
                      <a:pt x="4029" y="884"/>
                      <a:pt x="5238" y="-325"/>
                      <a:pt x="6849" y="78"/>
                    </a:cubicBezTo>
                    <a:cubicBezTo>
                      <a:pt x="8461" y="481"/>
                      <a:pt x="9670" y="1689"/>
                      <a:pt x="9267" y="3300"/>
                    </a:cubicBezTo>
                    <a:cubicBezTo>
                      <a:pt x="8058" y="11758"/>
                      <a:pt x="7252" y="20215"/>
                      <a:pt x="6043" y="28673"/>
                    </a:cubicBezTo>
                    <a:lnTo>
                      <a:pt x="5641" y="32298"/>
                    </a:lnTo>
                    <a:cubicBezTo>
                      <a:pt x="5641" y="33909"/>
                      <a:pt x="4432" y="35117"/>
                      <a:pt x="2820" y="34714"/>
                    </a:cubicBezTo>
                  </a:path>
                </a:pathLst>
              </a:custGeom>
              <a:solidFill>
                <a:srgbClr val="63C1C5"/>
              </a:solidFill>
              <a:ln w="402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484" name="Forme libre 483">
                <a:extLst>
                  <a:ext uri="{FF2B5EF4-FFF2-40B4-BE49-F238E27FC236}">
                    <a16:creationId xmlns:a16="http://schemas.microsoft.com/office/drawing/2014/main" xmlns="" id="{EDB05657-3D84-D644-B283-3936FFBFF82E}"/>
                  </a:ext>
                </a:extLst>
              </p:cNvPr>
              <p:cNvSpPr/>
              <p:nvPr/>
            </p:nvSpPr>
            <p:spPr>
              <a:xfrm>
                <a:off x="928477" y="2528104"/>
                <a:ext cx="31149" cy="21546"/>
              </a:xfrm>
              <a:custGeom>
                <a:avLst/>
                <a:gdLst>
                  <a:gd name="connsiteX0" fmla="*/ 4961 w 31149"/>
                  <a:gd name="connsiteY0" fmla="*/ 20943 h 21546"/>
                  <a:gd name="connsiteX1" fmla="*/ 1335 w 31149"/>
                  <a:gd name="connsiteY1" fmla="*/ 20943 h 21546"/>
                  <a:gd name="connsiteX2" fmla="*/ 529 w 31149"/>
                  <a:gd name="connsiteY2" fmla="*/ 20137 h 21546"/>
                  <a:gd name="connsiteX3" fmla="*/ 1335 w 31149"/>
                  <a:gd name="connsiteY3" fmla="*/ 16110 h 21546"/>
                  <a:gd name="connsiteX4" fmla="*/ 26717 w 31149"/>
                  <a:gd name="connsiteY4" fmla="*/ 403 h 21546"/>
                  <a:gd name="connsiteX5" fmla="*/ 30746 w 31149"/>
                  <a:gd name="connsiteY5" fmla="*/ 1611 h 21546"/>
                  <a:gd name="connsiteX6" fmla="*/ 29538 w 31149"/>
                  <a:gd name="connsiteY6" fmla="*/ 5638 h 21546"/>
                  <a:gd name="connsiteX7" fmla="*/ 4961 w 31149"/>
                  <a:gd name="connsiteY7" fmla="*/ 20943 h 215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1149" h="21546">
                    <a:moveTo>
                      <a:pt x="4961" y="20943"/>
                    </a:moveTo>
                    <a:cubicBezTo>
                      <a:pt x="3752" y="21748"/>
                      <a:pt x="2544" y="21748"/>
                      <a:pt x="1335" y="20943"/>
                    </a:cubicBezTo>
                    <a:cubicBezTo>
                      <a:pt x="932" y="20943"/>
                      <a:pt x="932" y="20540"/>
                      <a:pt x="529" y="20137"/>
                    </a:cubicBezTo>
                    <a:cubicBezTo>
                      <a:pt x="-276" y="18929"/>
                      <a:pt x="-276" y="16915"/>
                      <a:pt x="1335" y="16110"/>
                    </a:cubicBezTo>
                    <a:cubicBezTo>
                      <a:pt x="9393" y="10471"/>
                      <a:pt x="17854" y="5236"/>
                      <a:pt x="26717" y="403"/>
                    </a:cubicBezTo>
                    <a:cubicBezTo>
                      <a:pt x="28329" y="-403"/>
                      <a:pt x="29941" y="0"/>
                      <a:pt x="30746" y="1611"/>
                    </a:cubicBezTo>
                    <a:cubicBezTo>
                      <a:pt x="31552" y="3222"/>
                      <a:pt x="31149" y="4833"/>
                      <a:pt x="29538" y="5638"/>
                    </a:cubicBezTo>
                    <a:cubicBezTo>
                      <a:pt x="21077" y="10069"/>
                      <a:pt x="12616" y="15304"/>
                      <a:pt x="4961" y="20943"/>
                    </a:cubicBezTo>
                  </a:path>
                </a:pathLst>
              </a:custGeom>
              <a:solidFill>
                <a:srgbClr val="63C1C5"/>
              </a:solidFill>
              <a:ln w="402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485" name="Forme libre 484">
                <a:extLst>
                  <a:ext uri="{FF2B5EF4-FFF2-40B4-BE49-F238E27FC236}">
                    <a16:creationId xmlns:a16="http://schemas.microsoft.com/office/drawing/2014/main" xmlns="" id="{BD0A58F5-4333-464B-B5E7-8696F606897F}"/>
                  </a:ext>
                </a:extLst>
              </p:cNvPr>
              <p:cNvSpPr/>
              <p:nvPr/>
            </p:nvSpPr>
            <p:spPr>
              <a:xfrm>
                <a:off x="819821" y="2762500"/>
                <a:ext cx="10150" cy="34713"/>
              </a:xfrm>
              <a:custGeom>
                <a:avLst/>
                <a:gdLst>
                  <a:gd name="connsiteX0" fmla="*/ 7655 w 10150"/>
                  <a:gd name="connsiteY0" fmla="*/ 0 h 34713"/>
                  <a:gd name="connsiteX1" fmla="*/ 10072 w 10150"/>
                  <a:gd name="connsiteY1" fmla="*/ 3222 h 34713"/>
                  <a:gd name="connsiteX2" fmla="*/ 5641 w 10150"/>
                  <a:gd name="connsiteY2" fmla="*/ 32219 h 34713"/>
                  <a:gd name="connsiteX3" fmla="*/ 2417 w 10150"/>
                  <a:gd name="connsiteY3" fmla="*/ 34636 h 34713"/>
                  <a:gd name="connsiteX4" fmla="*/ 1209 w 10150"/>
                  <a:gd name="connsiteY4" fmla="*/ 34233 h 34713"/>
                  <a:gd name="connsiteX5" fmla="*/ 0 w 10150"/>
                  <a:gd name="connsiteY5" fmla="*/ 31414 h 34713"/>
                  <a:gd name="connsiteX6" fmla="*/ 4432 w 10150"/>
                  <a:gd name="connsiteY6" fmla="*/ 2416 h 34713"/>
                  <a:gd name="connsiteX7" fmla="*/ 7655 w 10150"/>
                  <a:gd name="connsiteY7" fmla="*/ 0 h 347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0150" h="34713">
                    <a:moveTo>
                      <a:pt x="7655" y="0"/>
                    </a:moveTo>
                    <a:cubicBezTo>
                      <a:pt x="9267" y="403"/>
                      <a:pt x="10475" y="1611"/>
                      <a:pt x="10072" y="3222"/>
                    </a:cubicBezTo>
                    <a:cubicBezTo>
                      <a:pt x="8461" y="14499"/>
                      <a:pt x="7252" y="23762"/>
                      <a:pt x="5641" y="32219"/>
                    </a:cubicBezTo>
                    <a:cubicBezTo>
                      <a:pt x="5238" y="33830"/>
                      <a:pt x="3626" y="35039"/>
                      <a:pt x="2417" y="34636"/>
                    </a:cubicBezTo>
                    <a:cubicBezTo>
                      <a:pt x="2014" y="34636"/>
                      <a:pt x="1612" y="34233"/>
                      <a:pt x="1209" y="34233"/>
                    </a:cubicBezTo>
                    <a:cubicBezTo>
                      <a:pt x="403" y="33428"/>
                      <a:pt x="0" y="32622"/>
                      <a:pt x="0" y="31414"/>
                    </a:cubicBezTo>
                    <a:cubicBezTo>
                      <a:pt x="1612" y="22956"/>
                      <a:pt x="2820" y="14096"/>
                      <a:pt x="4432" y="2416"/>
                    </a:cubicBezTo>
                    <a:cubicBezTo>
                      <a:pt x="4835" y="805"/>
                      <a:pt x="6043" y="0"/>
                      <a:pt x="7655" y="0"/>
                    </a:cubicBezTo>
                  </a:path>
                </a:pathLst>
              </a:custGeom>
              <a:solidFill>
                <a:srgbClr val="63C1C5"/>
              </a:solidFill>
              <a:ln w="402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486" name="Forme libre 485">
                <a:extLst>
                  <a:ext uri="{FF2B5EF4-FFF2-40B4-BE49-F238E27FC236}">
                    <a16:creationId xmlns:a16="http://schemas.microsoft.com/office/drawing/2014/main" xmlns="" id="{105B6C22-4C8B-F841-A0FC-09B1540CE48A}"/>
                  </a:ext>
                </a:extLst>
              </p:cNvPr>
              <p:cNvSpPr/>
              <p:nvPr/>
            </p:nvSpPr>
            <p:spPr>
              <a:xfrm>
                <a:off x="660275" y="2932380"/>
                <a:ext cx="35129" cy="9743"/>
              </a:xfrm>
              <a:custGeom>
                <a:avLst/>
                <a:gdLst>
                  <a:gd name="connsiteX0" fmla="*/ 31426 w 35129"/>
                  <a:gd name="connsiteY0" fmla="*/ 78 h 9743"/>
                  <a:gd name="connsiteX1" fmla="*/ 35052 w 35129"/>
                  <a:gd name="connsiteY1" fmla="*/ 2495 h 9743"/>
                  <a:gd name="connsiteX2" fmla="*/ 32635 w 35129"/>
                  <a:gd name="connsiteY2" fmla="*/ 6119 h 9743"/>
                  <a:gd name="connsiteX3" fmla="*/ 3223 w 35129"/>
                  <a:gd name="connsiteY3" fmla="*/ 9744 h 9743"/>
                  <a:gd name="connsiteX4" fmla="*/ 1209 w 35129"/>
                  <a:gd name="connsiteY4" fmla="*/ 9341 h 9743"/>
                  <a:gd name="connsiteX5" fmla="*/ 0 w 35129"/>
                  <a:gd name="connsiteY5" fmla="*/ 7328 h 9743"/>
                  <a:gd name="connsiteX6" fmla="*/ 2820 w 35129"/>
                  <a:gd name="connsiteY6" fmla="*/ 4105 h 9743"/>
                  <a:gd name="connsiteX7" fmla="*/ 31426 w 35129"/>
                  <a:gd name="connsiteY7" fmla="*/ 78 h 97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5129" h="9743">
                    <a:moveTo>
                      <a:pt x="31426" y="78"/>
                    </a:moveTo>
                    <a:cubicBezTo>
                      <a:pt x="33037" y="-325"/>
                      <a:pt x="34649" y="884"/>
                      <a:pt x="35052" y="2495"/>
                    </a:cubicBezTo>
                    <a:cubicBezTo>
                      <a:pt x="35455" y="4105"/>
                      <a:pt x="34246" y="5716"/>
                      <a:pt x="32635" y="6119"/>
                    </a:cubicBezTo>
                    <a:cubicBezTo>
                      <a:pt x="23368" y="8133"/>
                      <a:pt x="13698" y="9341"/>
                      <a:pt x="3223" y="9744"/>
                    </a:cubicBezTo>
                    <a:cubicBezTo>
                      <a:pt x="2417" y="9744"/>
                      <a:pt x="2014" y="9744"/>
                      <a:pt x="1209" y="9341"/>
                    </a:cubicBezTo>
                    <a:cubicBezTo>
                      <a:pt x="403" y="8938"/>
                      <a:pt x="0" y="8133"/>
                      <a:pt x="0" y="7328"/>
                    </a:cubicBezTo>
                    <a:cubicBezTo>
                      <a:pt x="0" y="5716"/>
                      <a:pt x="1209" y="4508"/>
                      <a:pt x="2820" y="4105"/>
                    </a:cubicBezTo>
                    <a:cubicBezTo>
                      <a:pt x="12893" y="2897"/>
                      <a:pt x="22562" y="1689"/>
                      <a:pt x="31426" y="78"/>
                    </a:cubicBezTo>
                  </a:path>
                </a:pathLst>
              </a:custGeom>
              <a:solidFill>
                <a:srgbClr val="63C1C5"/>
              </a:solidFill>
              <a:ln w="402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487" name="Forme libre 486">
                <a:extLst>
                  <a:ext uri="{FF2B5EF4-FFF2-40B4-BE49-F238E27FC236}">
                    <a16:creationId xmlns:a16="http://schemas.microsoft.com/office/drawing/2014/main" xmlns="" id="{871CC189-01CE-D94A-88E1-B43784733B5C}"/>
                  </a:ext>
                </a:extLst>
              </p:cNvPr>
              <p:cNvSpPr/>
              <p:nvPr/>
            </p:nvSpPr>
            <p:spPr>
              <a:xfrm>
                <a:off x="832714" y="2669790"/>
                <a:ext cx="11786" cy="34390"/>
              </a:xfrm>
              <a:custGeom>
                <a:avLst/>
                <a:gdLst>
                  <a:gd name="connsiteX0" fmla="*/ 9670 w 11786"/>
                  <a:gd name="connsiteY0" fmla="*/ 79 h 34390"/>
                  <a:gd name="connsiteX1" fmla="*/ 11684 w 11786"/>
                  <a:gd name="connsiteY1" fmla="*/ 3704 h 34390"/>
                  <a:gd name="connsiteX2" fmla="*/ 5641 w 11786"/>
                  <a:gd name="connsiteY2" fmla="*/ 31896 h 34390"/>
                  <a:gd name="connsiteX3" fmla="*/ 2417 w 11786"/>
                  <a:gd name="connsiteY3" fmla="*/ 34312 h 34390"/>
                  <a:gd name="connsiteX4" fmla="*/ 1209 w 11786"/>
                  <a:gd name="connsiteY4" fmla="*/ 33909 h 34390"/>
                  <a:gd name="connsiteX5" fmla="*/ 0 w 11786"/>
                  <a:gd name="connsiteY5" fmla="*/ 31090 h 34390"/>
                  <a:gd name="connsiteX6" fmla="*/ 6043 w 11786"/>
                  <a:gd name="connsiteY6" fmla="*/ 2093 h 34390"/>
                  <a:gd name="connsiteX7" fmla="*/ 9670 w 11786"/>
                  <a:gd name="connsiteY7" fmla="*/ 79 h 343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1786" h="34390">
                    <a:moveTo>
                      <a:pt x="9670" y="79"/>
                    </a:moveTo>
                    <a:cubicBezTo>
                      <a:pt x="11281" y="482"/>
                      <a:pt x="12087" y="2093"/>
                      <a:pt x="11684" y="3704"/>
                    </a:cubicBezTo>
                    <a:cubicBezTo>
                      <a:pt x="9267" y="12161"/>
                      <a:pt x="7252" y="21424"/>
                      <a:pt x="5641" y="31896"/>
                    </a:cubicBezTo>
                    <a:cubicBezTo>
                      <a:pt x="5238" y="33507"/>
                      <a:pt x="4029" y="34715"/>
                      <a:pt x="2417" y="34312"/>
                    </a:cubicBezTo>
                    <a:cubicBezTo>
                      <a:pt x="2014" y="34312"/>
                      <a:pt x="1612" y="33909"/>
                      <a:pt x="1209" y="33909"/>
                    </a:cubicBezTo>
                    <a:cubicBezTo>
                      <a:pt x="403" y="33104"/>
                      <a:pt x="0" y="32298"/>
                      <a:pt x="0" y="31090"/>
                    </a:cubicBezTo>
                    <a:cubicBezTo>
                      <a:pt x="1612" y="20619"/>
                      <a:pt x="3626" y="10953"/>
                      <a:pt x="6043" y="2093"/>
                    </a:cubicBezTo>
                    <a:cubicBezTo>
                      <a:pt x="6446" y="884"/>
                      <a:pt x="8058" y="-324"/>
                      <a:pt x="9670" y="79"/>
                    </a:cubicBezTo>
                  </a:path>
                </a:pathLst>
              </a:custGeom>
              <a:solidFill>
                <a:srgbClr val="63C1C5"/>
              </a:solidFill>
              <a:ln w="402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488" name="Forme libre 487">
                <a:extLst>
                  <a:ext uri="{FF2B5EF4-FFF2-40B4-BE49-F238E27FC236}">
                    <a16:creationId xmlns:a16="http://schemas.microsoft.com/office/drawing/2014/main" xmlns="" id="{CF494CFD-5199-6A4E-8BF3-87413748F80B}"/>
                  </a:ext>
                </a:extLst>
              </p:cNvPr>
              <p:cNvSpPr/>
              <p:nvPr/>
            </p:nvSpPr>
            <p:spPr>
              <a:xfrm>
                <a:off x="1013939" y="2501925"/>
                <a:ext cx="35130" cy="10068"/>
              </a:xfrm>
              <a:custGeom>
                <a:avLst/>
                <a:gdLst>
                  <a:gd name="connsiteX0" fmla="*/ 21432 w 35130"/>
                  <a:gd name="connsiteY0" fmla="*/ 805 h 10068"/>
                  <a:gd name="connsiteX1" fmla="*/ 31907 w 35130"/>
                  <a:gd name="connsiteY1" fmla="*/ 0 h 10068"/>
                  <a:gd name="connsiteX2" fmla="*/ 35130 w 35130"/>
                  <a:gd name="connsiteY2" fmla="*/ 2819 h 10068"/>
                  <a:gd name="connsiteX3" fmla="*/ 32310 w 35130"/>
                  <a:gd name="connsiteY3" fmla="*/ 6041 h 10068"/>
                  <a:gd name="connsiteX4" fmla="*/ 22237 w 35130"/>
                  <a:gd name="connsiteY4" fmla="*/ 6847 h 10068"/>
                  <a:gd name="connsiteX5" fmla="*/ 3704 w 35130"/>
                  <a:gd name="connsiteY5" fmla="*/ 10069 h 10068"/>
                  <a:gd name="connsiteX6" fmla="*/ 1287 w 35130"/>
                  <a:gd name="connsiteY6" fmla="*/ 9666 h 10068"/>
                  <a:gd name="connsiteX7" fmla="*/ 78 w 35130"/>
                  <a:gd name="connsiteY7" fmla="*/ 8055 h 10068"/>
                  <a:gd name="connsiteX8" fmla="*/ 2495 w 35130"/>
                  <a:gd name="connsiteY8" fmla="*/ 4430 h 10068"/>
                  <a:gd name="connsiteX9" fmla="*/ 21432 w 35130"/>
                  <a:gd name="connsiteY9" fmla="*/ 805 h 100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35130" h="10068">
                    <a:moveTo>
                      <a:pt x="21432" y="805"/>
                    </a:moveTo>
                    <a:cubicBezTo>
                      <a:pt x="24655" y="403"/>
                      <a:pt x="28281" y="0"/>
                      <a:pt x="31907" y="0"/>
                    </a:cubicBezTo>
                    <a:cubicBezTo>
                      <a:pt x="33518" y="0"/>
                      <a:pt x="34727" y="1208"/>
                      <a:pt x="35130" y="2819"/>
                    </a:cubicBezTo>
                    <a:cubicBezTo>
                      <a:pt x="35130" y="4430"/>
                      <a:pt x="33921" y="6041"/>
                      <a:pt x="32310" y="6041"/>
                    </a:cubicBezTo>
                    <a:cubicBezTo>
                      <a:pt x="29087" y="6444"/>
                      <a:pt x="25460" y="6444"/>
                      <a:pt x="22237" y="6847"/>
                    </a:cubicBezTo>
                    <a:cubicBezTo>
                      <a:pt x="16194" y="7652"/>
                      <a:pt x="9748" y="8458"/>
                      <a:pt x="3704" y="10069"/>
                    </a:cubicBezTo>
                    <a:cubicBezTo>
                      <a:pt x="2898" y="10069"/>
                      <a:pt x="2093" y="10069"/>
                      <a:pt x="1287" y="9666"/>
                    </a:cubicBezTo>
                    <a:cubicBezTo>
                      <a:pt x="884" y="9263"/>
                      <a:pt x="481" y="8458"/>
                      <a:pt x="78" y="8055"/>
                    </a:cubicBezTo>
                    <a:cubicBezTo>
                      <a:pt x="-325" y="6444"/>
                      <a:pt x="884" y="4833"/>
                      <a:pt x="2495" y="4430"/>
                    </a:cubicBezTo>
                    <a:cubicBezTo>
                      <a:pt x="8539" y="2819"/>
                      <a:pt x="14985" y="1611"/>
                      <a:pt x="21432" y="805"/>
                    </a:cubicBezTo>
                  </a:path>
                </a:pathLst>
              </a:custGeom>
              <a:solidFill>
                <a:srgbClr val="63C1C5"/>
              </a:solidFill>
              <a:ln w="402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</p:grpSp>
      </p:grpSp>
      <p:sp>
        <p:nvSpPr>
          <p:cNvPr id="15" name="ZoneTexte 14">
            <a:extLst>
              <a:ext uri="{FF2B5EF4-FFF2-40B4-BE49-F238E27FC236}">
                <a16:creationId xmlns:a16="http://schemas.microsoft.com/office/drawing/2014/main" xmlns="" id="{DB72FA5F-F834-5046-B22B-E633C90927C3}"/>
              </a:ext>
            </a:extLst>
          </p:cNvPr>
          <p:cNvSpPr txBox="1"/>
          <p:nvPr userDrawn="1"/>
        </p:nvSpPr>
        <p:spPr>
          <a:xfrm>
            <a:off x="856232" y="1063935"/>
            <a:ext cx="35141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FR" sz="1200" dirty="0"/>
              <a:t>Vous pouvez agrandir les images, </a:t>
            </a:r>
            <a:br>
              <a:rPr lang="fr-FR" sz="1200" dirty="0"/>
            </a:br>
            <a:r>
              <a:rPr lang="fr-FR" sz="1200" dirty="0"/>
              <a:t>Elle sont en haute définition</a:t>
            </a:r>
          </a:p>
        </p:txBody>
      </p:sp>
      <p:grpSp>
        <p:nvGrpSpPr>
          <p:cNvPr id="491" name="Groupe 490">
            <a:extLst>
              <a:ext uri="{FF2B5EF4-FFF2-40B4-BE49-F238E27FC236}">
                <a16:creationId xmlns:a16="http://schemas.microsoft.com/office/drawing/2014/main" xmlns="" id="{AB092FED-71A8-7A4F-9FB2-A08A05B2DF80}"/>
              </a:ext>
            </a:extLst>
          </p:cNvPr>
          <p:cNvGrpSpPr/>
          <p:nvPr userDrawn="1"/>
        </p:nvGrpSpPr>
        <p:grpSpPr>
          <a:xfrm>
            <a:off x="2967929" y="3218211"/>
            <a:ext cx="2147565" cy="2794643"/>
            <a:chOff x="2967929" y="3218211"/>
            <a:chExt cx="2147565" cy="2794643"/>
          </a:xfrm>
        </p:grpSpPr>
        <p:grpSp>
          <p:nvGrpSpPr>
            <p:cNvPr id="393" name="Illustration">
              <a:extLst>
                <a:ext uri="{FF2B5EF4-FFF2-40B4-BE49-F238E27FC236}">
                  <a16:creationId xmlns:a16="http://schemas.microsoft.com/office/drawing/2014/main" xmlns="" id="{001A2938-9B11-C34A-B1F1-7C7669C2841F}"/>
                </a:ext>
              </a:extLst>
            </p:cNvPr>
            <p:cNvGrpSpPr/>
            <p:nvPr/>
          </p:nvGrpSpPr>
          <p:grpSpPr>
            <a:xfrm>
              <a:off x="3751508" y="3218211"/>
              <a:ext cx="1363986" cy="2794643"/>
              <a:chOff x="3751508" y="3218211"/>
              <a:chExt cx="1363986" cy="2794643"/>
            </a:xfrm>
          </p:grpSpPr>
          <p:sp>
            <p:nvSpPr>
              <p:cNvPr id="394" name="Forme libre 393">
                <a:extLst>
                  <a:ext uri="{FF2B5EF4-FFF2-40B4-BE49-F238E27FC236}">
                    <a16:creationId xmlns:a16="http://schemas.microsoft.com/office/drawing/2014/main" xmlns="" id="{FFB60AD7-AA95-C848-B25B-DDD0405DD6A0}"/>
                  </a:ext>
                </a:extLst>
              </p:cNvPr>
              <p:cNvSpPr/>
              <p:nvPr/>
            </p:nvSpPr>
            <p:spPr>
              <a:xfrm>
                <a:off x="4287947" y="5828182"/>
                <a:ext cx="244915" cy="88200"/>
              </a:xfrm>
              <a:custGeom>
                <a:avLst/>
                <a:gdLst>
                  <a:gd name="connsiteX0" fmla="*/ 165590 w 244915"/>
                  <a:gd name="connsiteY0" fmla="*/ 0 h 88200"/>
                  <a:gd name="connsiteX1" fmla="*/ 39887 w 244915"/>
                  <a:gd name="connsiteY1" fmla="*/ 57995 h 88200"/>
                  <a:gd name="connsiteX2" fmla="*/ 0 w 244915"/>
                  <a:gd name="connsiteY2" fmla="*/ 88201 h 88200"/>
                  <a:gd name="connsiteX3" fmla="*/ 105962 w 244915"/>
                  <a:gd name="connsiteY3" fmla="*/ 88201 h 88200"/>
                  <a:gd name="connsiteX4" fmla="*/ 194196 w 244915"/>
                  <a:gd name="connsiteY4" fmla="*/ 72896 h 88200"/>
                  <a:gd name="connsiteX5" fmla="*/ 194196 w 244915"/>
                  <a:gd name="connsiteY5" fmla="*/ 88201 h 88200"/>
                  <a:gd name="connsiteX6" fmla="*/ 241737 w 244915"/>
                  <a:gd name="connsiteY6" fmla="*/ 88201 h 88200"/>
                  <a:gd name="connsiteX7" fmla="*/ 227233 w 244915"/>
                  <a:gd name="connsiteY7" fmla="*/ 403 h 88200"/>
                  <a:gd name="connsiteX8" fmla="*/ 165590 w 244915"/>
                  <a:gd name="connsiteY8" fmla="*/ 403 h 882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44915" h="88200">
                    <a:moveTo>
                      <a:pt x="165590" y="0"/>
                    </a:moveTo>
                    <a:cubicBezTo>
                      <a:pt x="165590" y="0"/>
                      <a:pt x="127315" y="35441"/>
                      <a:pt x="39887" y="57995"/>
                    </a:cubicBezTo>
                    <a:cubicBezTo>
                      <a:pt x="20548" y="62828"/>
                      <a:pt x="0" y="56384"/>
                      <a:pt x="0" y="88201"/>
                    </a:cubicBezTo>
                    <a:lnTo>
                      <a:pt x="105962" y="88201"/>
                    </a:lnTo>
                    <a:lnTo>
                      <a:pt x="194196" y="72896"/>
                    </a:lnTo>
                    <a:lnTo>
                      <a:pt x="194196" y="88201"/>
                    </a:lnTo>
                    <a:lnTo>
                      <a:pt x="241737" y="88201"/>
                    </a:lnTo>
                    <a:cubicBezTo>
                      <a:pt x="241737" y="88201"/>
                      <a:pt x="255033" y="10471"/>
                      <a:pt x="227233" y="403"/>
                    </a:cubicBezTo>
                    <a:lnTo>
                      <a:pt x="165590" y="403"/>
                    </a:lnTo>
                    <a:close/>
                  </a:path>
                </a:pathLst>
              </a:custGeom>
              <a:solidFill>
                <a:srgbClr val="212B53"/>
              </a:solidFill>
              <a:ln w="402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395" name="Forme libre 394">
                <a:extLst>
                  <a:ext uri="{FF2B5EF4-FFF2-40B4-BE49-F238E27FC236}">
                    <a16:creationId xmlns:a16="http://schemas.microsoft.com/office/drawing/2014/main" xmlns="" id="{96789B50-FE22-AB4E-9A82-5FC393D412A1}"/>
                  </a:ext>
                </a:extLst>
              </p:cNvPr>
              <p:cNvSpPr/>
              <p:nvPr/>
            </p:nvSpPr>
            <p:spPr>
              <a:xfrm>
                <a:off x="4453537" y="5772201"/>
                <a:ext cx="81384" cy="65629"/>
              </a:xfrm>
              <a:custGeom>
                <a:avLst/>
                <a:gdLst>
                  <a:gd name="connsiteX0" fmla="*/ 5237 w 81384"/>
                  <a:gd name="connsiteY0" fmla="*/ 0 h 65629"/>
                  <a:gd name="connsiteX1" fmla="*/ 0 w 81384"/>
                  <a:gd name="connsiteY1" fmla="*/ 55981 h 65629"/>
                  <a:gd name="connsiteX2" fmla="*/ 58420 w 81384"/>
                  <a:gd name="connsiteY2" fmla="*/ 57995 h 65629"/>
                  <a:gd name="connsiteX3" fmla="*/ 61643 w 81384"/>
                  <a:gd name="connsiteY3" fmla="*/ 55981 h 65629"/>
                  <a:gd name="connsiteX4" fmla="*/ 81385 w 81384"/>
                  <a:gd name="connsiteY4" fmla="*/ 0 h 65629"/>
                  <a:gd name="connsiteX5" fmla="*/ 5237 w 81384"/>
                  <a:gd name="connsiteY5" fmla="*/ 0 h 656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81384" h="65629">
                    <a:moveTo>
                      <a:pt x="5237" y="0"/>
                    </a:moveTo>
                    <a:lnTo>
                      <a:pt x="0" y="55981"/>
                    </a:lnTo>
                    <a:cubicBezTo>
                      <a:pt x="17324" y="68064"/>
                      <a:pt x="40290" y="68869"/>
                      <a:pt x="58420" y="57995"/>
                    </a:cubicBezTo>
                    <a:lnTo>
                      <a:pt x="61643" y="55981"/>
                    </a:lnTo>
                    <a:lnTo>
                      <a:pt x="81385" y="0"/>
                    </a:lnTo>
                    <a:lnTo>
                      <a:pt x="5237" y="0"/>
                    </a:lnTo>
                    <a:close/>
                  </a:path>
                </a:pathLst>
              </a:custGeom>
              <a:solidFill>
                <a:srgbClr val="F8B68F"/>
              </a:solidFill>
              <a:ln w="402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396" name="Forme libre 395">
                <a:extLst>
                  <a:ext uri="{FF2B5EF4-FFF2-40B4-BE49-F238E27FC236}">
                    <a16:creationId xmlns:a16="http://schemas.microsoft.com/office/drawing/2014/main" xmlns="" id="{0A177942-3C35-164B-B8C0-06B2AB8FF9CB}"/>
                  </a:ext>
                </a:extLst>
              </p:cNvPr>
              <p:cNvSpPr/>
              <p:nvPr/>
            </p:nvSpPr>
            <p:spPr>
              <a:xfrm>
                <a:off x="4711793" y="5828182"/>
                <a:ext cx="244915" cy="88200"/>
              </a:xfrm>
              <a:custGeom>
                <a:avLst/>
                <a:gdLst>
                  <a:gd name="connsiteX0" fmla="*/ 165590 w 244915"/>
                  <a:gd name="connsiteY0" fmla="*/ 0 h 88200"/>
                  <a:gd name="connsiteX1" fmla="*/ 39887 w 244915"/>
                  <a:gd name="connsiteY1" fmla="*/ 57995 h 88200"/>
                  <a:gd name="connsiteX2" fmla="*/ 0 w 244915"/>
                  <a:gd name="connsiteY2" fmla="*/ 88201 h 88200"/>
                  <a:gd name="connsiteX3" fmla="*/ 105961 w 244915"/>
                  <a:gd name="connsiteY3" fmla="*/ 88201 h 88200"/>
                  <a:gd name="connsiteX4" fmla="*/ 194196 w 244915"/>
                  <a:gd name="connsiteY4" fmla="*/ 72896 h 88200"/>
                  <a:gd name="connsiteX5" fmla="*/ 194196 w 244915"/>
                  <a:gd name="connsiteY5" fmla="*/ 88201 h 88200"/>
                  <a:gd name="connsiteX6" fmla="*/ 241737 w 244915"/>
                  <a:gd name="connsiteY6" fmla="*/ 88201 h 88200"/>
                  <a:gd name="connsiteX7" fmla="*/ 227233 w 244915"/>
                  <a:gd name="connsiteY7" fmla="*/ 403 h 88200"/>
                  <a:gd name="connsiteX8" fmla="*/ 165590 w 244915"/>
                  <a:gd name="connsiteY8" fmla="*/ 403 h 882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44915" h="88200">
                    <a:moveTo>
                      <a:pt x="165590" y="0"/>
                    </a:moveTo>
                    <a:cubicBezTo>
                      <a:pt x="165590" y="0"/>
                      <a:pt x="127315" y="35441"/>
                      <a:pt x="39887" y="57995"/>
                    </a:cubicBezTo>
                    <a:cubicBezTo>
                      <a:pt x="20548" y="62828"/>
                      <a:pt x="0" y="56384"/>
                      <a:pt x="0" y="88201"/>
                    </a:cubicBezTo>
                    <a:lnTo>
                      <a:pt x="105961" y="88201"/>
                    </a:lnTo>
                    <a:lnTo>
                      <a:pt x="194196" y="72896"/>
                    </a:lnTo>
                    <a:lnTo>
                      <a:pt x="194196" y="88201"/>
                    </a:lnTo>
                    <a:lnTo>
                      <a:pt x="241737" y="88201"/>
                    </a:lnTo>
                    <a:cubicBezTo>
                      <a:pt x="241737" y="88201"/>
                      <a:pt x="255033" y="10471"/>
                      <a:pt x="227233" y="403"/>
                    </a:cubicBezTo>
                    <a:lnTo>
                      <a:pt x="165590" y="403"/>
                    </a:lnTo>
                    <a:close/>
                  </a:path>
                </a:pathLst>
              </a:custGeom>
              <a:solidFill>
                <a:srgbClr val="212B53"/>
              </a:solidFill>
              <a:ln w="402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397" name="Forme libre 396">
                <a:extLst>
                  <a:ext uri="{FF2B5EF4-FFF2-40B4-BE49-F238E27FC236}">
                    <a16:creationId xmlns:a16="http://schemas.microsoft.com/office/drawing/2014/main" xmlns="" id="{180E0213-0C6D-584A-9D42-351FCC48ACF6}"/>
                  </a:ext>
                </a:extLst>
              </p:cNvPr>
              <p:cNvSpPr/>
              <p:nvPr/>
            </p:nvSpPr>
            <p:spPr>
              <a:xfrm>
                <a:off x="4877383" y="5772201"/>
                <a:ext cx="81384" cy="65629"/>
              </a:xfrm>
              <a:custGeom>
                <a:avLst/>
                <a:gdLst>
                  <a:gd name="connsiteX0" fmla="*/ 5238 w 81384"/>
                  <a:gd name="connsiteY0" fmla="*/ 0 h 65629"/>
                  <a:gd name="connsiteX1" fmla="*/ 0 w 81384"/>
                  <a:gd name="connsiteY1" fmla="*/ 55981 h 65629"/>
                  <a:gd name="connsiteX2" fmla="*/ 58420 w 81384"/>
                  <a:gd name="connsiteY2" fmla="*/ 57995 h 65629"/>
                  <a:gd name="connsiteX3" fmla="*/ 61643 w 81384"/>
                  <a:gd name="connsiteY3" fmla="*/ 55981 h 65629"/>
                  <a:gd name="connsiteX4" fmla="*/ 81385 w 81384"/>
                  <a:gd name="connsiteY4" fmla="*/ 0 h 65629"/>
                  <a:gd name="connsiteX5" fmla="*/ 5238 w 81384"/>
                  <a:gd name="connsiteY5" fmla="*/ 0 h 656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81384" h="65629">
                    <a:moveTo>
                      <a:pt x="5238" y="0"/>
                    </a:moveTo>
                    <a:lnTo>
                      <a:pt x="0" y="55981"/>
                    </a:lnTo>
                    <a:cubicBezTo>
                      <a:pt x="17325" y="68064"/>
                      <a:pt x="40290" y="68869"/>
                      <a:pt x="58420" y="57995"/>
                    </a:cubicBezTo>
                    <a:lnTo>
                      <a:pt x="61643" y="55981"/>
                    </a:lnTo>
                    <a:lnTo>
                      <a:pt x="81385" y="0"/>
                    </a:lnTo>
                    <a:lnTo>
                      <a:pt x="5238" y="0"/>
                    </a:lnTo>
                    <a:close/>
                  </a:path>
                </a:pathLst>
              </a:custGeom>
              <a:solidFill>
                <a:srgbClr val="F8B68F"/>
              </a:solidFill>
              <a:ln w="402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398" name="Forme libre 397">
                <a:extLst>
                  <a:ext uri="{FF2B5EF4-FFF2-40B4-BE49-F238E27FC236}">
                    <a16:creationId xmlns:a16="http://schemas.microsoft.com/office/drawing/2014/main" xmlns="" id="{F0FA90A5-2CCB-8745-8C03-95209A9E0F51}"/>
                  </a:ext>
                </a:extLst>
              </p:cNvPr>
              <p:cNvSpPr/>
              <p:nvPr/>
            </p:nvSpPr>
            <p:spPr>
              <a:xfrm>
                <a:off x="4457566" y="4371862"/>
                <a:ext cx="324733" cy="1413628"/>
              </a:xfrm>
              <a:custGeom>
                <a:avLst/>
                <a:gdLst>
                  <a:gd name="connsiteX0" fmla="*/ 164784 w 324733"/>
                  <a:gd name="connsiteY0" fmla="*/ 0 h 1413628"/>
                  <a:gd name="connsiteX1" fmla="*/ 42707 w 324733"/>
                  <a:gd name="connsiteY1" fmla="*/ 0 h 1413628"/>
                  <a:gd name="connsiteX2" fmla="*/ 0 w 324733"/>
                  <a:gd name="connsiteY2" fmla="*/ 1413629 h 1413628"/>
                  <a:gd name="connsiteX3" fmla="*/ 82594 w 324733"/>
                  <a:gd name="connsiteY3" fmla="*/ 1413629 h 1413628"/>
                  <a:gd name="connsiteX4" fmla="*/ 324734 w 324733"/>
                  <a:gd name="connsiteY4" fmla="*/ 263394 h 14136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4733" h="1413628">
                    <a:moveTo>
                      <a:pt x="164784" y="0"/>
                    </a:moveTo>
                    <a:lnTo>
                      <a:pt x="42707" y="0"/>
                    </a:lnTo>
                    <a:lnTo>
                      <a:pt x="0" y="1413629"/>
                    </a:lnTo>
                    <a:lnTo>
                      <a:pt x="82594" y="1413629"/>
                    </a:lnTo>
                    <a:lnTo>
                      <a:pt x="324734" y="263394"/>
                    </a:lnTo>
                    <a:close/>
                  </a:path>
                </a:pathLst>
              </a:custGeom>
              <a:solidFill>
                <a:srgbClr val="212B53"/>
              </a:solidFill>
              <a:ln w="402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399" name="Forme libre 398">
                <a:extLst>
                  <a:ext uri="{FF2B5EF4-FFF2-40B4-BE49-F238E27FC236}">
                    <a16:creationId xmlns:a16="http://schemas.microsoft.com/office/drawing/2014/main" xmlns="" id="{2C13BB00-FF67-294A-8E83-CC80AF2E131F}"/>
                  </a:ext>
                </a:extLst>
              </p:cNvPr>
              <p:cNvSpPr/>
              <p:nvPr/>
            </p:nvSpPr>
            <p:spPr>
              <a:xfrm>
                <a:off x="4582866" y="4371862"/>
                <a:ext cx="375901" cy="1413628"/>
              </a:xfrm>
              <a:custGeom>
                <a:avLst/>
                <a:gdLst>
                  <a:gd name="connsiteX0" fmla="*/ 0 w 375901"/>
                  <a:gd name="connsiteY0" fmla="*/ 0 h 1413628"/>
                  <a:gd name="connsiteX1" fmla="*/ 285250 w 375901"/>
                  <a:gd name="connsiteY1" fmla="*/ 1413629 h 1413628"/>
                  <a:gd name="connsiteX2" fmla="*/ 375901 w 375901"/>
                  <a:gd name="connsiteY2" fmla="*/ 1413629 h 1413628"/>
                  <a:gd name="connsiteX3" fmla="*/ 338835 w 375901"/>
                  <a:gd name="connsiteY3" fmla="*/ 0 h 14136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5901" h="1413628">
                    <a:moveTo>
                      <a:pt x="0" y="0"/>
                    </a:moveTo>
                    <a:lnTo>
                      <a:pt x="285250" y="1413629"/>
                    </a:lnTo>
                    <a:lnTo>
                      <a:pt x="375901" y="1413629"/>
                    </a:lnTo>
                    <a:lnTo>
                      <a:pt x="338835" y="0"/>
                    </a:lnTo>
                    <a:close/>
                  </a:path>
                </a:pathLst>
              </a:custGeom>
              <a:solidFill>
                <a:srgbClr val="043C5E"/>
              </a:solidFill>
              <a:ln w="402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400" name="Forme libre 399">
                <a:extLst>
                  <a:ext uri="{FF2B5EF4-FFF2-40B4-BE49-F238E27FC236}">
                    <a16:creationId xmlns:a16="http://schemas.microsoft.com/office/drawing/2014/main" xmlns="" id="{27C1FEF6-191F-2B4E-9C16-92F2AF537DEA}"/>
                  </a:ext>
                </a:extLst>
              </p:cNvPr>
              <p:cNvSpPr/>
              <p:nvPr/>
            </p:nvSpPr>
            <p:spPr>
              <a:xfrm>
                <a:off x="4819720" y="4643714"/>
                <a:ext cx="182577" cy="77729"/>
              </a:xfrm>
              <a:custGeom>
                <a:avLst/>
                <a:gdLst>
                  <a:gd name="connsiteX0" fmla="*/ 49 w 182577"/>
                  <a:gd name="connsiteY0" fmla="*/ 77729 h 77729"/>
                  <a:gd name="connsiteX1" fmla="*/ 27446 w 182577"/>
                  <a:gd name="connsiteY1" fmla="*/ 75716 h 77729"/>
                  <a:gd name="connsiteX2" fmla="*/ 40339 w 182577"/>
                  <a:gd name="connsiteY2" fmla="*/ 42288 h 77729"/>
                  <a:gd name="connsiteX3" fmla="*/ 90701 w 182577"/>
                  <a:gd name="connsiteY3" fmla="*/ 26178 h 77729"/>
                  <a:gd name="connsiteX4" fmla="*/ 145092 w 182577"/>
                  <a:gd name="connsiteY4" fmla="*/ 42288 h 77729"/>
                  <a:gd name="connsiteX5" fmla="*/ 155164 w 182577"/>
                  <a:gd name="connsiteY5" fmla="*/ 65244 h 77729"/>
                  <a:gd name="connsiteX6" fmla="*/ 182561 w 182577"/>
                  <a:gd name="connsiteY6" fmla="*/ 66856 h 77729"/>
                  <a:gd name="connsiteX7" fmla="*/ 165640 w 182577"/>
                  <a:gd name="connsiteY7" fmla="*/ 24567 h 77729"/>
                  <a:gd name="connsiteX8" fmla="*/ 90701 w 182577"/>
                  <a:gd name="connsiteY8" fmla="*/ 0 h 77729"/>
                  <a:gd name="connsiteX9" fmla="*/ 19791 w 182577"/>
                  <a:gd name="connsiteY9" fmla="*/ 24970 h 77729"/>
                  <a:gd name="connsiteX10" fmla="*/ 49 w 182577"/>
                  <a:gd name="connsiteY10" fmla="*/ 77729 h 777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82577" h="77729">
                    <a:moveTo>
                      <a:pt x="49" y="77729"/>
                    </a:moveTo>
                    <a:lnTo>
                      <a:pt x="27446" y="75716"/>
                    </a:lnTo>
                    <a:cubicBezTo>
                      <a:pt x="27446" y="75716"/>
                      <a:pt x="26237" y="56384"/>
                      <a:pt x="40339" y="42288"/>
                    </a:cubicBezTo>
                    <a:cubicBezTo>
                      <a:pt x="50814" y="31414"/>
                      <a:pt x="67736" y="26178"/>
                      <a:pt x="90701" y="26178"/>
                    </a:cubicBezTo>
                    <a:cubicBezTo>
                      <a:pt x="115681" y="26178"/>
                      <a:pt x="134616" y="31817"/>
                      <a:pt x="145092" y="42288"/>
                    </a:cubicBezTo>
                    <a:cubicBezTo>
                      <a:pt x="155567" y="52760"/>
                      <a:pt x="155164" y="64842"/>
                      <a:pt x="155164" y="65244"/>
                    </a:cubicBezTo>
                    <a:lnTo>
                      <a:pt x="182561" y="66856"/>
                    </a:lnTo>
                    <a:cubicBezTo>
                      <a:pt x="182561" y="64439"/>
                      <a:pt x="183770" y="43094"/>
                      <a:pt x="165640" y="24567"/>
                    </a:cubicBezTo>
                    <a:cubicBezTo>
                      <a:pt x="149524" y="8055"/>
                      <a:pt x="124544" y="0"/>
                      <a:pt x="90701" y="0"/>
                    </a:cubicBezTo>
                    <a:cubicBezTo>
                      <a:pt x="59678" y="0"/>
                      <a:pt x="35907" y="8458"/>
                      <a:pt x="19791" y="24970"/>
                    </a:cubicBezTo>
                    <a:cubicBezTo>
                      <a:pt x="-1965" y="47524"/>
                      <a:pt x="49" y="76521"/>
                      <a:pt x="49" y="77729"/>
                    </a:cubicBezTo>
                  </a:path>
                </a:pathLst>
              </a:custGeom>
              <a:solidFill>
                <a:srgbClr val="F7A605"/>
              </a:solidFill>
              <a:ln w="402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401" name="Forme libre 400">
                <a:extLst>
                  <a:ext uri="{FF2B5EF4-FFF2-40B4-BE49-F238E27FC236}">
                    <a16:creationId xmlns:a16="http://schemas.microsoft.com/office/drawing/2014/main" xmlns="" id="{219567CE-5536-D349-87D9-7401FE746394}"/>
                  </a:ext>
                </a:extLst>
              </p:cNvPr>
              <p:cNvSpPr/>
              <p:nvPr/>
            </p:nvSpPr>
            <p:spPr>
              <a:xfrm>
                <a:off x="4706958" y="4753260"/>
                <a:ext cx="408536" cy="262588"/>
              </a:xfrm>
              <a:custGeom>
                <a:avLst/>
                <a:gdLst>
                  <a:gd name="connsiteX0" fmla="*/ 0 w 408536"/>
                  <a:gd name="connsiteY0" fmla="*/ 0 h 262588"/>
                  <a:gd name="connsiteX1" fmla="*/ 408536 w 408536"/>
                  <a:gd name="connsiteY1" fmla="*/ 0 h 262588"/>
                  <a:gd name="connsiteX2" fmla="*/ 408536 w 408536"/>
                  <a:gd name="connsiteY2" fmla="*/ 262589 h 262588"/>
                  <a:gd name="connsiteX3" fmla="*/ 0 w 408536"/>
                  <a:gd name="connsiteY3" fmla="*/ 262589 h 2625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08536" h="262588">
                    <a:moveTo>
                      <a:pt x="0" y="0"/>
                    </a:moveTo>
                    <a:lnTo>
                      <a:pt x="408536" y="0"/>
                    </a:lnTo>
                    <a:lnTo>
                      <a:pt x="408536" y="262589"/>
                    </a:lnTo>
                    <a:lnTo>
                      <a:pt x="0" y="262589"/>
                    </a:lnTo>
                    <a:close/>
                  </a:path>
                </a:pathLst>
              </a:custGeom>
              <a:solidFill>
                <a:srgbClr val="212B53"/>
              </a:solidFill>
              <a:ln w="402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402" name="Forme libre 401">
                <a:extLst>
                  <a:ext uri="{FF2B5EF4-FFF2-40B4-BE49-F238E27FC236}">
                    <a16:creationId xmlns:a16="http://schemas.microsoft.com/office/drawing/2014/main" xmlns="" id="{58E82C3A-9970-C740-B4BA-5E82D342E1CB}"/>
                  </a:ext>
                </a:extLst>
              </p:cNvPr>
              <p:cNvSpPr/>
              <p:nvPr/>
            </p:nvSpPr>
            <p:spPr>
              <a:xfrm>
                <a:off x="4706555" y="4841864"/>
                <a:ext cx="408536" cy="240840"/>
              </a:xfrm>
              <a:custGeom>
                <a:avLst/>
                <a:gdLst>
                  <a:gd name="connsiteX0" fmla="*/ 189764 w 408536"/>
                  <a:gd name="connsiteY0" fmla="*/ 88604 h 240840"/>
                  <a:gd name="connsiteX1" fmla="*/ 206686 w 408536"/>
                  <a:gd name="connsiteY1" fmla="*/ 106324 h 240840"/>
                  <a:gd name="connsiteX2" fmla="*/ 223607 w 408536"/>
                  <a:gd name="connsiteY2" fmla="*/ 88604 h 240840"/>
                  <a:gd name="connsiteX3" fmla="*/ 223607 w 408536"/>
                  <a:gd name="connsiteY3" fmla="*/ 33025 h 240840"/>
                  <a:gd name="connsiteX4" fmla="*/ 408536 w 408536"/>
                  <a:gd name="connsiteY4" fmla="*/ 0 h 240840"/>
                  <a:gd name="connsiteX5" fmla="*/ 408536 w 408536"/>
                  <a:gd name="connsiteY5" fmla="*/ 7249 h 240840"/>
                  <a:gd name="connsiteX6" fmla="*/ 408536 w 408536"/>
                  <a:gd name="connsiteY6" fmla="*/ 207413 h 240840"/>
                  <a:gd name="connsiteX7" fmla="*/ 390406 w 408536"/>
                  <a:gd name="connsiteY7" fmla="*/ 240840 h 240840"/>
                  <a:gd name="connsiteX8" fmla="*/ 18130 w 408536"/>
                  <a:gd name="connsiteY8" fmla="*/ 240840 h 240840"/>
                  <a:gd name="connsiteX9" fmla="*/ 0 w 408536"/>
                  <a:gd name="connsiteY9" fmla="*/ 207413 h 240840"/>
                  <a:gd name="connsiteX10" fmla="*/ 0 w 408536"/>
                  <a:gd name="connsiteY10" fmla="*/ 806 h 240840"/>
                  <a:gd name="connsiteX11" fmla="*/ 189361 w 408536"/>
                  <a:gd name="connsiteY11" fmla="*/ 33025 h 240840"/>
                  <a:gd name="connsiteX12" fmla="*/ 189361 w 408536"/>
                  <a:gd name="connsiteY12" fmla="*/ 88604 h 2408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408536" h="240840">
                    <a:moveTo>
                      <a:pt x="189764" y="88604"/>
                    </a:moveTo>
                    <a:cubicBezTo>
                      <a:pt x="189764" y="104713"/>
                      <a:pt x="197419" y="106324"/>
                      <a:pt x="206686" y="106324"/>
                    </a:cubicBezTo>
                    <a:cubicBezTo>
                      <a:pt x="215952" y="106324"/>
                      <a:pt x="223607" y="104713"/>
                      <a:pt x="223607" y="88604"/>
                    </a:cubicBezTo>
                    <a:lnTo>
                      <a:pt x="223607" y="33025"/>
                    </a:lnTo>
                    <a:cubicBezTo>
                      <a:pt x="341253" y="20943"/>
                      <a:pt x="408536" y="0"/>
                      <a:pt x="408536" y="0"/>
                    </a:cubicBezTo>
                    <a:lnTo>
                      <a:pt x="408536" y="7249"/>
                    </a:lnTo>
                    <a:lnTo>
                      <a:pt x="408536" y="207413"/>
                    </a:lnTo>
                    <a:cubicBezTo>
                      <a:pt x="408536" y="225939"/>
                      <a:pt x="401284" y="240840"/>
                      <a:pt x="390406" y="240840"/>
                    </a:cubicBezTo>
                    <a:lnTo>
                      <a:pt x="18130" y="240840"/>
                    </a:lnTo>
                    <a:cubicBezTo>
                      <a:pt x="7252" y="240840"/>
                      <a:pt x="0" y="225939"/>
                      <a:pt x="0" y="207413"/>
                    </a:cubicBezTo>
                    <a:lnTo>
                      <a:pt x="0" y="806"/>
                    </a:lnTo>
                    <a:cubicBezTo>
                      <a:pt x="85414" y="20540"/>
                      <a:pt x="90652" y="20943"/>
                      <a:pt x="189361" y="33025"/>
                    </a:cubicBezTo>
                    <a:lnTo>
                      <a:pt x="189361" y="88604"/>
                    </a:lnTo>
                    <a:close/>
                  </a:path>
                </a:pathLst>
              </a:custGeom>
              <a:solidFill>
                <a:srgbClr val="FFD248"/>
              </a:solidFill>
              <a:ln w="402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403" name="Forme libre 402">
                <a:extLst>
                  <a:ext uri="{FF2B5EF4-FFF2-40B4-BE49-F238E27FC236}">
                    <a16:creationId xmlns:a16="http://schemas.microsoft.com/office/drawing/2014/main" xmlns="" id="{451A175C-F15B-394F-B923-698420867706}"/>
                  </a:ext>
                </a:extLst>
              </p:cNvPr>
              <p:cNvSpPr/>
              <p:nvPr/>
            </p:nvSpPr>
            <p:spPr>
              <a:xfrm>
                <a:off x="4707345" y="4696876"/>
                <a:ext cx="408148" cy="165124"/>
              </a:xfrm>
              <a:custGeom>
                <a:avLst/>
                <a:gdLst>
                  <a:gd name="connsiteX0" fmla="*/ 17743 w 408148"/>
                  <a:gd name="connsiteY0" fmla="*/ 0 h 165124"/>
                  <a:gd name="connsiteX1" fmla="*/ 390019 w 408148"/>
                  <a:gd name="connsiteY1" fmla="*/ 0 h 165124"/>
                  <a:gd name="connsiteX2" fmla="*/ 408149 w 408148"/>
                  <a:gd name="connsiteY2" fmla="*/ 33428 h 165124"/>
                  <a:gd name="connsiteX3" fmla="*/ 408149 w 408148"/>
                  <a:gd name="connsiteY3" fmla="*/ 133711 h 165124"/>
                  <a:gd name="connsiteX4" fmla="*/ 223220 w 408148"/>
                  <a:gd name="connsiteY4" fmla="*/ 165125 h 165124"/>
                  <a:gd name="connsiteX5" fmla="*/ 223220 w 408148"/>
                  <a:gd name="connsiteY5" fmla="*/ 151431 h 165124"/>
                  <a:gd name="connsiteX6" fmla="*/ 206298 w 408148"/>
                  <a:gd name="connsiteY6" fmla="*/ 133711 h 165124"/>
                  <a:gd name="connsiteX7" fmla="*/ 189377 w 408148"/>
                  <a:gd name="connsiteY7" fmla="*/ 151431 h 165124"/>
                  <a:gd name="connsiteX8" fmla="*/ 189377 w 408148"/>
                  <a:gd name="connsiteY8" fmla="*/ 165125 h 165124"/>
                  <a:gd name="connsiteX9" fmla="*/ 16 w 408148"/>
                  <a:gd name="connsiteY9" fmla="*/ 133711 h 165124"/>
                  <a:gd name="connsiteX10" fmla="*/ 16 w 408148"/>
                  <a:gd name="connsiteY10" fmla="*/ 33428 h 165124"/>
                  <a:gd name="connsiteX11" fmla="*/ 17743 w 408148"/>
                  <a:gd name="connsiteY11" fmla="*/ 0 h 1651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408148" h="165124">
                    <a:moveTo>
                      <a:pt x="17743" y="0"/>
                    </a:moveTo>
                    <a:lnTo>
                      <a:pt x="390019" y="0"/>
                    </a:lnTo>
                    <a:cubicBezTo>
                      <a:pt x="400897" y="0"/>
                      <a:pt x="408149" y="14902"/>
                      <a:pt x="408149" y="33428"/>
                    </a:cubicBezTo>
                    <a:lnTo>
                      <a:pt x="408149" y="133711"/>
                    </a:lnTo>
                    <a:cubicBezTo>
                      <a:pt x="342880" y="155459"/>
                      <a:pt x="279625" y="163917"/>
                      <a:pt x="223220" y="165125"/>
                    </a:cubicBezTo>
                    <a:lnTo>
                      <a:pt x="223220" y="151431"/>
                    </a:lnTo>
                    <a:cubicBezTo>
                      <a:pt x="223220" y="135322"/>
                      <a:pt x="215565" y="133711"/>
                      <a:pt x="206298" y="133711"/>
                    </a:cubicBezTo>
                    <a:cubicBezTo>
                      <a:pt x="197032" y="133711"/>
                      <a:pt x="189377" y="135725"/>
                      <a:pt x="189377" y="151431"/>
                    </a:cubicBezTo>
                    <a:lnTo>
                      <a:pt x="189377" y="165125"/>
                    </a:lnTo>
                    <a:cubicBezTo>
                      <a:pt x="77775" y="162306"/>
                      <a:pt x="16" y="133711"/>
                      <a:pt x="16" y="133711"/>
                    </a:cubicBezTo>
                    <a:lnTo>
                      <a:pt x="16" y="33428"/>
                    </a:lnTo>
                    <a:cubicBezTo>
                      <a:pt x="-387" y="15304"/>
                      <a:pt x="6865" y="0"/>
                      <a:pt x="17743" y="0"/>
                    </a:cubicBezTo>
                  </a:path>
                </a:pathLst>
              </a:custGeom>
              <a:solidFill>
                <a:srgbClr val="F7A605"/>
              </a:solidFill>
              <a:ln w="402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404" name="Forme libre 403">
                <a:extLst>
                  <a:ext uri="{FF2B5EF4-FFF2-40B4-BE49-F238E27FC236}">
                    <a16:creationId xmlns:a16="http://schemas.microsoft.com/office/drawing/2014/main" xmlns="" id="{DDCD50A5-B023-8C43-92EC-B3C5A83BBE4D}"/>
                  </a:ext>
                </a:extLst>
              </p:cNvPr>
              <p:cNvSpPr/>
              <p:nvPr/>
            </p:nvSpPr>
            <p:spPr>
              <a:xfrm>
                <a:off x="4891082" y="4881735"/>
                <a:ext cx="43915" cy="31816"/>
              </a:xfrm>
              <a:custGeom>
                <a:avLst/>
                <a:gdLst>
                  <a:gd name="connsiteX0" fmla="*/ 0 w 43915"/>
                  <a:gd name="connsiteY0" fmla="*/ 24567 h 31816"/>
                  <a:gd name="connsiteX1" fmla="*/ 0 w 43915"/>
                  <a:gd name="connsiteY1" fmla="*/ 7249 h 31816"/>
                  <a:gd name="connsiteX2" fmla="*/ 7252 w 43915"/>
                  <a:gd name="connsiteY2" fmla="*/ 0 h 31816"/>
                  <a:gd name="connsiteX3" fmla="*/ 36663 w 43915"/>
                  <a:gd name="connsiteY3" fmla="*/ 0 h 31816"/>
                  <a:gd name="connsiteX4" fmla="*/ 43916 w 43915"/>
                  <a:gd name="connsiteY4" fmla="*/ 7249 h 31816"/>
                  <a:gd name="connsiteX5" fmla="*/ 43916 w 43915"/>
                  <a:gd name="connsiteY5" fmla="*/ 24567 h 31816"/>
                  <a:gd name="connsiteX6" fmla="*/ 36663 w 43915"/>
                  <a:gd name="connsiteY6" fmla="*/ 31817 h 31816"/>
                  <a:gd name="connsiteX7" fmla="*/ 7252 w 43915"/>
                  <a:gd name="connsiteY7" fmla="*/ 31817 h 31816"/>
                  <a:gd name="connsiteX8" fmla="*/ 0 w 43915"/>
                  <a:gd name="connsiteY8" fmla="*/ 24567 h 31816"/>
                  <a:gd name="connsiteX9" fmla="*/ 7252 w 43915"/>
                  <a:gd name="connsiteY9" fmla="*/ 2014 h 31816"/>
                  <a:gd name="connsiteX10" fmla="*/ 2014 w 43915"/>
                  <a:gd name="connsiteY10" fmla="*/ 7249 h 31816"/>
                  <a:gd name="connsiteX11" fmla="*/ 2014 w 43915"/>
                  <a:gd name="connsiteY11" fmla="*/ 24567 h 31816"/>
                  <a:gd name="connsiteX12" fmla="*/ 7252 w 43915"/>
                  <a:gd name="connsiteY12" fmla="*/ 29803 h 31816"/>
                  <a:gd name="connsiteX13" fmla="*/ 36663 w 43915"/>
                  <a:gd name="connsiteY13" fmla="*/ 29803 h 31816"/>
                  <a:gd name="connsiteX14" fmla="*/ 41901 w 43915"/>
                  <a:gd name="connsiteY14" fmla="*/ 24567 h 31816"/>
                  <a:gd name="connsiteX15" fmla="*/ 41901 w 43915"/>
                  <a:gd name="connsiteY15" fmla="*/ 7249 h 31816"/>
                  <a:gd name="connsiteX16" fmla="*/ 36663 w 43915"/>
                  <a:gd name="connsiteY16" fmla="*/ 2014 h 31816"/>
                  <a:gd name="connsiteX17" fmla="*/ 7252 w 43915"/>
                  <a:gd name="connsiteY17" fmla="*/ 2014 h 318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43915" h="31816">
                    <a:moveTo>
                      <a:pt x="0" y="24567"/>
                    </a:moveTo>
                    <a:lnTo>
                      <a:pt x="0" y="7249"/>
                    </a:lnTo>
                    <a:cubicBezTo>
                      <a:pt x="0" y="3222"/>
                      <a:pt x="3223" y="0"/>
                      <a:pt x="7252" y="0"/>
                    </a:cubicBezTo>
                    <a:lnTo>
                      <a:pt x="36663" y="0"/>
                    </a:lnTo>
                    <a:cubicBezTo>
                      <a:pt x="40692" y="0"/>
                      <a:pt x="43916" y="3222"/>
                      <a:pt x="43916" y="7249"/>
                    </a:cubicBezTo>
                    <a:lnTo>
                      <a:pt x="43916" y="24567"/>
                    </a:lnTo>
                    <a:cubicBezTo>
                      <a:pt x="43916" y="28595"/>
                      <a:pt x="40692" y="31817"/>
                      <a:pt x="36663" y="31817"/>
                    </a:cubicBezTo>
                    <a:lnTo>
                      <a:pt x="7252" y="31817"/>
                    </a:lnTo>
                    <a:cubicBezTo>
                      <a:pt x="3223" y="31817"/>
                      <a:pt x="0" y="28595"/>
                      <a:pt x="0" y="24567"/>
                    </a:cubicBezTo>
                    <a:moveTo>
                      <a:pt x="7252" y="2014"/>
                    </a:moveTo>
                    <a:cubicBezTo>
                      <a:pt x="4432" y="2014"/>
                      <a:pt x="2014" y="4430"/>
                      <a:pt x="2014" y="7249"/>
                    </a:cubicBezTo>
                    <a:lnTo>
                      <a:pt x="2014" y="24567"/>
                    </a:lnTo>
                    <a:cubicBezTo>
                      <a:pt x="2014" y="27386"/>
                      <a:pt x="4432" y="29803"/>
                      <a:pt x="7252" y="29803"/>
                    </a:cubicBezTo>
                    <a:lnTo>
                      <a:pt x="36663" y="29803"/>
                    </a:lnTo>
                    <a:cubicBezTo>
                      <a:pt x="39483" y="29803"/>
                      <a:pt x="41901" y="27386"/>
                      <a:pt x="41901" y="24567"/>
                    </a:cubicBezTo>
                    <a:lnTo>
                      <a:pt x="41901" y="7249"/>
                    </a:lnTo>
                    <a:cubicBezTo>
                      <a:pt x="41901" y="4430"/>
                      <a:pt x="39483" y="2014"/>
                      <a:pt x="36663" y="2014"/>
                    </a:cubicBezTo>
                    <a:lnTo>
                      <a:pt x="7252" y="2014"/>
                    </a:lnTo>
                    <a:close/>
                  </a:path>
                </a:pathLst>
              </a:custGeom>
              <a:solidFill>
                <a:srgbClr val="FFFFFF"/>
              </a:solidFill>
              <a:ln w="402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405" name="Forme libre 404">
                <a:extLst>
                  <a:ext uri="{FF2B5EF4-FFF2-40B4-BE49-F238E27FC236}">
                    <a16:creationId xmlns:a16="http://schemas.microsoft.com/office/drawing/2014/main" xmlns="" id="{E10E5C51-066E-2740-A4F0-6A94E4D5BA9C}"/>
                  </a:ext>
                </a:extLst>
              </p:cNvPr>
              <p:cNvSpPr/>
              <p:nvPr/>
            </p:nvSpPr>
            <p:spPr>
              <a:xfrm>
                <a:off x="4911226" y="4870056"/>
                <a:ext cx="3626" cy="27386"/>
              </a:xfrm>
              <a:custGeom>
                <a:avLst/>
                <a:gdLst>
                  <a:gd name="connsiteX0" fmla="*/ 0 w 3626"/>
                  <a:gd name="connsiteY0" fmla="*/ 25776 h 27386"/>
                  <a:gd name="connsiteX1" fmla="*/ 2014 w 3626"/>
                  <a:gd name="connsiteY1" fmla="*/ 27386 h 27386"/>
                  <a:gd name="connsiteX2" fmla="*/ 3626 w 3626"/>
                  <a:gd name="connsiteY2" fmla="*/ 25776 h 27386"/>
                  <a:gd name="connsiteX3" fmla="*/ 3626 w 3626"/>
                  <a:gd name="connsiteY3" fmla="*/ 1611 h 27386"/>
                  <a:gd name="connsiteX4" fmla="*/ 2014 w 3626"/>
                  <a:gd name="connsiteY4" fmla="*/ 0 h 27386"/>
                  <a:gd name="connsiteX5" fmla="*/ 0 w 3626"/>
                  <a:gd name="connsiteY5" fmla="*/ 1611 h 273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626" h="27386">
                    <a:moveTo>
                      <a:pt x="0" y="25776"/>
                    </a:moveTo>
                    <a:lnTo>
                      <a:pt x="2014" y="27386"/>
                    </a:lnTo>
                    <a:lnTo>
                      <a:pt x="3626" y="25776"/>
                    </a:lnTo>
                    <a:lnTo>
                      <a:pt x="3626" y="1611"/>
                    </a:lnTo>
                    <a:lnTo>
                      <a:pt x="2014" y="0"/>
                    </a:lnTo>
                    <a:lnTo>
                      <a:pt x="0" y="1611"/>
                    </a:lnTo>
                    <a:close/>
                  </a:path>
                </a:pathLst>
              </a:custGeom>
              <a:solidFill>
                <a:srgbClr val="FFFFFF"/>
              </a:solidFill>
              <a:ln w="402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406" name="Forme libre 405">
                <a:extLst>
                  <a:ext uri="{FF2B5EF4-FFF2-40B4-BE49-F238E27FC236}">
                    <a16:creationId xmlns:a16="http://schemas.microsoft.com/office/drawing/2014/main" xmlns="" id="{B11AC497-7C20-C545-B79D-AD3DAC5AFE18}"/>
                  </a:ext>
                </a:extLst>
              </p:cNvPr>
              <p:cNvSpPr/>
              <p:nvPr/>
            </p:nvSpPr>
            <p:spPr>
              <a:xfrm>
                <a:off x="3751508" y="4196669"/>
                <a:ext cx="218553" cy="95395"/>
              </a:xfrm>
              <a:custGeom>
                <a:avLst/>
                <a:gdLst>
                  <a:gd name="connsiteX0" fmla="*/ 151673 w 218553"/>
                  <a:gd name="connsiteY0" fmla="*/ 11680 h 95395"/>
                  <a:gd name="connsiteX1" fmla="*/ 94059 w 218553"/>
                  <a:gd name="connsiteY1" fmla="*/ 28192 h 95395"/>
                  <a:gd name="connsiteX2" fmla="*/ 1796 w 218553"/>
                  <a:gd name="connsiteY2" fmla="*/ 49940 h 95395"/>
                  <a:gd name="connsiteX3" fmla="*/ 70288 w 218553"/>
                  <a:gd name="connsiteY3" fmla="*/ 91825 h 95395"/>
                  <a:gd name="connsiteX4" fmla="*/ 149256 w 218553"/>
                  <a:gd name="connsiteY4" fmla="*/ 81757 h 95395"/>
                  <a:gd name="connsiteX5" fmla="*/ 212510 w 218553"/>
                  <a:gd name="connsiteY5" fmla="*/ 43094 h 95395"/>
                  <a:gd name="connsiteX6" fmla="*/ 218554 w 218553"/>
                  <a:gd name="connsiteY6" fmla="*/ 6041 h 95395"/>
                  <a:gd name="connsiteX7" fmla="*/ 204050 w 218553"/>
                  <a:gd name="connsiteY7" fmla="*/ 0 h 95395"/>
                  <a:gd name="connsiteX8" fmla="*/ 151673 w 218553"/>
                  <a:gd name="connsiteY8" fmla="*/ 11680 h 953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18553" h="95395">
                    <a:moveTo>
                      <a:pt x="151673" y="11680"/>
                    </a:moveTo>
                    <a:cubicBezTo>
                      <a:pt x="147644" y="14902"/>
                      <a:pt x="131931" y="25373"/>
                      <a:pt x="94059" y="28192"/>
                    </a:cubicBezTo>
                    <a:cubicBezTo>
                      <a:pt x="60216" y="31011"/>
                      <a:pt x="-12305" y="16110"/>
                      <a:pt x="1796" y="49940"/>
                    </a:cubicBezTo>
                    <a:cubicBezTo>
                      <a:pt x="34430" y="67258"/>
                      <a:pt x="70288" y="91825"/>
                      <a:pt x="70288" y="91825"/>
                    </a:cubicBezTo>
                    <a:cubicBezTo>
                      <a:pt x="90836" y="100686"/>
                      <a:pt x="127500" y="91423"/>
                      <a:pt x="149256" y="81757"/>
                    </a:cubicBezTo>
                    <a:lnTo>
                      <a:pt x="212510" y="43094"/>
                    </a:lnTo>
                    <a:lnTo>
                      <a:pt x="218554" y="6041"/>
                    </a:lnTo>
                    <a:lnTo>
                      <a:pt x="204050" y="0"/>
                    </a:lnTo>
                    <a:cubicBezTo>
                      <a:pt x="187531" y="6444"/>
                      <a:pt x="169804" y="10069"/>
                      <a:pt x="151673" y="11680"/>
                    </a:cubicBezTo>
                  </a:path>
                </a:pathLst>
              </a:custGeom>
              <a:solidFill>
                <a:srgbClr val="F8B68F"/>
              </a:solidFill>
              <a:ln w="402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407" name="Forme libre 406">
                <a:extLst>
                  <a:ext uri="{FF2B5EF4-FFF2-40B4-BE49-F238E27FC236}">
                    <a16:creationId xmlns:a16="http://schemas.microsoft.com/office/drawing/2014/main" xmlns="" id="{0D3C4A4A-CA06-2345-A881-5A80DD2B65E5}"/>
                  </a:ext>
                </a:extLst>
              </p:cNvPr>
              <p:cNvSpPr/>
              <p:nvPr/>
            </p:nvSpPr>
            <p:spPr>
              <a:xfrm>
                <a:off x="3834662" y="4182170"/>
                <a:ext cx="120090" cy="53162"/>
              </a:xfrm>
              <a:custGeom>
                <a:avLst/>
                <a:gdLst>
                  <a:gd name="connsiteX0" fmla="*/ 57238 w 120090"/>
                  <a:gd name="connsiteY0" fmla="*/ 41080 h 53162"/>
                  <a:gd name="connsiteX1" fmla="*/ 53612 w 120090"/>
                  <a:gd name="connsiteY1" fmla="*/ 45107 h 53162"/>
                  <a:gd name="connsiteX2" fmla="*/ 66908 w 120090"/>
                  <a:gd name="connsiteY2" fmla="*/ 51148 h 53162"/>
                  <a:gd name="connsiteX3" fmla="*/ 120090 w 120090"/>
                  <a:gd name="connsiteY3" fmla="*/ 53162 h 53162"/>
                  <a:gd name="connsiteX4" fmla="*/ 117673 w 120090"/>
                  <a:gd name="connsiteY4" fmla="*/ 27386 h 53162"/>
                  <a:gd name="connsiteX5" fmla="*/ 2042 w 120090"/>
                  <a:gd name="connsiteY5" fmla="*/ 0 h 53162"/>
                  <a:gd name="connsiteX6" fmla="*/ 13725 w 120090"/>
                  <a:gd name="connsiteY6" fmla="*/ 25373 h 53162"/>
                  <a:gd name="connsiteX7" fmla="*/ 57238 w 120090"/>
                  <a:gd name="connsiteY7" fmla="*/ 41080 h 531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20090" h="53162">
                    <a:moveTo>
                      <a:pt x="57238" y="41080"/>
                    </a:moveTo>
                    <a:cubicBezTo>
                      <a:pt x="57238" y="41080"/>
                      <a:pt x="56030" y="42691"/>
                      <a:pt x="53612" y="45107"/>
                    </a:cubicBezTo>
                    <a:cubicBezTo>
                      <a:pt x="58044" y="46718"/>
                      <a:pt x="62476" y="48732"/>
                      <a:pt x="66908" y="51148"/>
                    </a:cubicBezTo>
                    <a:cubicBezTo>
                      <a:pt x="84635" y="51551"/>
                      <a:pt x="102363" y="52759"/>
                      <a:pt x="120090" y="53162"/>
                    </a:cubicBezTo>
                    <a:cubicBezTo>
                      <a:pt x="118881" y="43094"/>
                      <a:pt x="117270" y="28595"/>
                      <a:pt x="117673" y="27386"/>
                    </a:cubicBezTo>
                    <a:lnTo>
                      <a:pt x="2042" y="0"/>
                    </a:lnTo>
                    <a:cubicBezTo>
                      <a:pt x="2042" y="0"/>
                      <a:pt x="-7225" y="12082"/>
                      <a:pt x="13725" y="25373"/>
                    </a:cubicBezTo>
                    <a:cubicBezTo>
                      <a:pt x="34676" y="38261"/>
                      <a:pt x="57238" y="41080"/>
                      <a:pt x="57238" y="41080"/>
                    </a:cubicBezTo>
                  </a:path>
                </a:pathLst>
              </a:custGeom>
              <a:solidFill>
                <a:srgbClr val="F8B68F"/>
              </a:solidFill>
              <a:ln w="402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408" name="Forme libre 407">
                <a:extLst>
                  <a:ext uri="{FF2B5EF4-FFF2-40B4-BE49-F238E27FC236}">
                    <a16:creationId xmlns:a16="http://schemas.microsoft.com/office/drawing/2014/main" xmlns="" id="{E82BF49D-B9D4-B84B-AE81-41B81871BA9C}"/>
                  </a:ext>
                </a:extLst>
              </p:cNvPr>
              <p:cNvSpPr/>
              <p:nvPr/>
            </p:nvSpPr>
            <p:spPr>
              <a:xfrm>
                <a:off x="4864087" y="4519266"/>
                <a:ext cx="107186" cy="171420"/>
              </a:xfrm>
              <a:custGeom>
                <a:avLst/>
                <a:gdLst>
                  <a:gd name="connsiteX0" fmla="*/ 38275 w 107186"/>
                  <a:gd name="connsiteY0" fmla="*/ 17318 h 171420"/>
                  <a:gd name="connsiteX1" fmla="*/ 0 w 107186"/>
                  <a:gd name="connsiteY1" fmla="*/ 101491 h 171420"/>
                  <a:gd name="connsiteX2" fmla="*/ 25383 w 107186"/>
                  <a:gd name="connsiteY2" fmla="*/ 165930 h 171420"/>
                  <a:gd name="connsiteX3" fmla="*/ 45527 w 107186"/>
                  <a:gd name="connsiteY3" fmla="*/ 169957 h 171420"/>
                  <a:gd name="connsiteX4" fmla="*/ 104350 w 107186"/>
                  <a:gd name="connsiteY4" fmla="*/ 138544 h 171420"/>
                  <a:gd name="connsiteX5" fmla="*/ 106365 w 107186"/>
                  <a:gd name="connsiteY5" fmla="*/ 123642 h 171420"/>
                  <a:gd name="connsiteX6" fmla="*/ 95084 w 107186"/>
                  <a:gd name="connsiteY6" fmla="*/ 86590 h 171420"/>
                  <a:gd name="connsiteX7" fmla="*/ 93472 w 107186"/>
                  <a:gd name="connsiteY7" fmla="*/ 0 h 171420"/>
                  <a:gd name="connsiteX8" fmla="*/ 38275 w 107186"/>
                  <a:gd name="connsiteY8" fmla="*/ 17318 h 1714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07186" h="171420">
                    <a:moveTo>
                      <a:pt x="38275" y="17318"/>
                    </a:moveTo>
                    <a:lnTo>
                      <a:pt x="0" y="101491"/>
                    </a:lnTo>
                    <a:cubicBezTo>
                      <a:pt x="0" y="101491"/>
                      <a:pt x="8058" y="147807"/>
                      <a:pt x="25383" y="165930"/>
                    </a:cubicBezTo>
                    <a:cubicBezTo>
                      <a:pt x="30620" y="171569"/>
                      <a:pt x="38678" y="172777"/>
                      <a:pt x="45527" y="169957"/>
                    </a:cubicBezTo>
                    <a:cubicBezTo>
                      <a:pt x="61643" y="163514"/>
                      <a:pt x="98307" y="147404"/>
                      <a:pt x="104350" y="138544"/>
                    </a:cubicBezTo>
                    <a:cubicBezTo>
                      <a:pt x="107171" y="134113"/>
                      <a:pt x="107976" y="128475"/>
                      <a:pt x="106365" y="123642"/>
                    </a:cubicBezTo>
                    <a:lnTo>
                      <a:pt x="95084" y="86590"/>
                    </a:lnTo>
                    <a:lnTo>
                      <a:pt x="93472" y="0"/>
                    </a:lnTo>
                    <a:lnTo>
                      <a:pt x="38275" y="17318"/>
                    </a:lnTo>
                    <a:close/>
                  </a:path>
                </a:pathLst>
              </a:custGeom>
              <a:solidFill>
                <a:srgbClr val="F8B68F"/>
              </a:solidFill>
              <a:ln w="402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409" name="Forme libre 408">
                <a:extLst>
                  <a:ext uri="{FF2B5EF4-FFF2-40B4-BE49-F238E27FC236}">
                    <a16:creationId xmlns:a16="http://schemas.microsoft.com/office/drawing/2014/main" xmlns="" id="{662E0051-2AD9-E142-A086-8FDD9B665A5B}"/>
                  </a:ext>
                </a:extLst>
              </p:cNvPr>
              <p:cNvSpPr/>
              <p:nvPr/>
            </p:nvSpPr>
            <p:spPr>
              <a:xfrm>
                <a:off x="4675130" y="3454816"/>
                <a:ext cx="107170" cy="180428"/>
              </a:xfrm>
              <a:custGeom>
                <a:avLst/>
                <a:gdLst>
                  <a:gd name="connsiteX0" fmla="*/ 1208 w 107170"/>
                  <a:gd name="connsiteY0" fmla="*/ 67661 h 180428"/>
                  <a:gd name="connsiteX1" fmla="*/ 0 w 107170"/>
                  <a:gd name="connsiteY1" fmla="*/ 180429 h 180428"/>
                  <a:gd name="connsiteX2" fmla="*/ 100724 w 107170"/>
                  <a:gd name="connsiteY2" fmla="*/ 175193 h 180428"/>
                  <a:gd name="connsiteX3" fmla="*/ 107170 w 107170"/>
                  <a:gd name="connsiteY3" fmla="*/ 0 h 1804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7170" h="180428">
                    <a:moveTo>
                      <a:pt x="1208" y="67661"/>
                    </a:moveTo>
                    <a:lnTo>
                      <a:pt x="0" y="180429"/>
                    </a:lnTo>
                    <a:lnTo>
                      <a:pt x="100724" y="175193"/>
                    </a:lnTo>
                    <a:lnTo>
                      <a:pt x="107170" y="0"/>
                    </a:lnTo>
                    <a:close/>
                  </a:path>
                </a:pathLst>
              </a:custGeom>
              <a:solidFill>
                <a:srgbClr val="F4A086"/>
              </a:solidFill>
              <a:ln w="402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410" name="Forme libre 409">
                <a:extLst>
                  <a:ext uri="{FF2B5EF4-FFF2-40B4-BE49-F238E27FC236}">
                    <a16:creationId xmlns:a16="http://schemas.microsoft.com/office/drawing/2014/main" xmlns="" id="{80BE3073-B242-7A4B-A875-549C71763CF0}"/>
                  </a:ext>
                </a:extLst>
              </p:cNvPr>
              <p:cNvSpPr/>
              <p:nvPr/>
            </p:nvSpPr>
            <p:spPr>
              <a:xfrm>
                <a:off x="4609245" y="3279220"/>
                <a:ext cx="174739" cy="253783"/>
              </a:xfrm>
              <a:custGeom>
                <a:avLst/>
                <a:gdLst>
                  <a:gd name="connsiteX0" fmla="*/ 50574 w 174739"/>
                  <a:gd name="connsiteY0" fmla="*/ 253728 h 253783"/>
                  <a:gd name="connsiteX1" fmla="*/ 16731 w 174739"/>
                  <a:gd name="connsiteY1" fmla="*/ 245673 h 253783"/>
                  <a:gd name="connsiteX2" fmla="*/ 22371 w 174739"/>
                  <a:gd name="connsiteY2" fmla="*/ 27386 h 253783"/>
                  <a:gd name="connsiteX3" fmla="*/ 87237 w 174739"/>
                  <a:gd name="connsiteY3" fmla="*/ 0 h 253783"/>
                  <a:gd name="connsiteX4" fmla="*/ 169831 w 174739"/>
                  <a:gd name="connsiteY4" fmla="*/ 51551 h 253783"/>
                  <a:gd name="connsiteX5" fmla="*/ 174666 w 174739"/>
                  <a:gd name="connsiteY5" fmla="*/ 158278 h 253783"/>
                  <a:gd name="connsiteX6" fmla="*/ 138002 w 174739"/>
                  <a:gd name="connsiteY6" fmla="*/ 231980 h 253783"/>
                  <a:gd name="connsiteX7" fmla="*/ 50574 w 174739"/>
                  <a:gd name="connsiteY7" fmla="*/ 253728 h 2537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74739" h="253783">
                    <a:moveTo>
                      <a:pt x="50574" y="253728"/>
                    </a:moveTo>
                    <a:cubicBezTo>
                      <a:pt x="36473" y="253326"/>
                      <a:pt x="23580" y="251312"/>
                      <a:pt x="16731" y="245673"/>
                    </a:cubicBezTo>
                    <a:cubicBezTo>
                      <a:pt x="-23962" y="186470"/>
                      <a:pt x="22371" y="27386"/>
                      <a:pt x="22371" y="27386"/>
                    </a:cubicBezTo>
                    <a:lnTo>
                      <a:pt x="87237" y="0"/>
                    </a:lnTo>
                    <a:lnTo>
                      <a:pt x="169831" y="51551"/>
                    </a:lnTo>
                    <a:lnTo>
                      <a:pt x="174666" y="158278"/>
                    </a:lnTo>
                    <a:cubicBezTo>
                      <a:pt x="175874" y="186873"/>
                      <a:pt x="162176" y="213857"/>
                      <a:pt x="138002" y="231980"/>
                    </a:cubicBezTo>
                    <a:cubicBezTo>
                      <a:pt x="111008" y="246479"/>
                      <a:pt x="81194" y="254534"/>
                      <a:pt x="50574" y="253728"/>
                    </a:cubicBezTo>
                  </a:path>
                </a:pathLst>
              </a:custGeom>
              <a:solidFill>
                <a:srgbClr val="F8B68F"/>
              </a:solidFill>
              <a:ln w="402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411" name="Forme libre 410">
                <a:extLst>
                  <a:ext uri="{FF2B5EF4-FFF2-40B4-BE49-F238E27FC236}">
                    <a16:creationId xmlns:a16="http://schemas.microsoft.com/office/drawing/2014/main" xmlns="" id="{E4D3BB4B-EF7E-1D4C-B203-B7AC17BBE681}"/>
                  </a:ext>
                </a:extLst>
              </p:cNvPr>
              <p:cNvSpPr/>
              <p:nvPr/>
            </p:nvSpPr>
            <p:spPr>
              <a:xfrm>
                <a:off x="4569168" y="3218211"/>
                <a:ext cx="283321" cy="235799"/>
              </a:xfrm>
              <a:custGeom>
                <a:avLst/>
                <a:gdLst>
                  <a:gd name="connsiteX0" fmla="*/ 186541 w 283321"/>
                  <a:gd name="connsiteY0" fmla="*/ 172972 h 235799"/>
                  <a:gd name="connsiteX1" fmla="*/ 176065 w 283321"/>
                  <a:gd name="connsiteY1" fmla="*/ 116588 h 235799"/>
                  <a:gd name="connsiteX2" fmla="*/ 101933 w 283321"/>
                  <a:gd name="connsiteY2" fmla="*/ 120615 h 235799"/>
                  <a:gd name="connsiteX3" fmla="*/ 0 w 283321"/>
                  <a:gd name="connsiteY3" fmla="*/ 50538 h 235799"/>
                  <a:gd name="connsiteX4" fmla="*/ 34246 w 283321"/>
                  <a:gd name="connsiteY4" fmla="*/ 1403 h 235799"/>
                  <a:gd name="connsiteX5" fmla="*/ 87025 w 283321"/>
                  <a:gd name="connsiteY5" fmla="*/ 20332 h 235799"/>
                  <a:gd name="connsiteX6" fmla="*/ 231665 w 283321"/>
                  <a:gd name="connsiteY6" fmla="*/ 41275 h 235799"/>
                  <a:gd name="connsiteX7" fmla="*/ 282833 w 283321"/>
                  <a:gd name="connsiteY7" fmla="*/ 75508 h 235799"/>
                  <a:gd name="connsiteX8" fmla="*/ 249392 w 283321"/>
                  <a:gd name="connsiteY8" fmla="*/ 187873 h 235799"/>
                  <a:gd name="connsiteX9" fmla="*/ 212729 w 283321"/>
                  <a:gd name="connsiteY9" fmla="*/ 235800 h 235799"/>
                  <a:gd name="connsiteX10" fmla="*/ 186541 w 283321"/>
                  <a:gd name="connsiteY10" fmla="*/ 172972 h 2357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83321" h="235799">
                    <a:moveTo>
                      <a:pt x="186541" y="172972"/>
                    </a:moveTo>
                    <a:cubicBezTo>
                      <a:pt x="182109" y="155251"/>
                      <a:pt x="194196" y="113769"/>
                      <a:pt x="176065" y="116588"/>
                    </a:cubicBezTo>
                    <a:cubicBezTo>
                      <a:pt x="162770" y="119004"/>
                      <a:pt x="117243" y="120615"/>
                      <a:pt x="101933" y="120615"/>
                    </a:cubicBezTo>
                    <a:cubicBezTo>
                      <a:pt x="65269" y="120615"/>
                      <a:pt x="0" y="106116"/>
                      <a:pt x="0" y="50538"/>
                    </a:cubicBezTo>
                    <a:cubicBezTo>
                      <a:pt x="0" y="22749"/>
                      <a:pt x="16921" y="8653"/>
                      <a:pt x="34246" y="1403"/>
                    </a:cubicBezTo>
                    <a:cubicBezTo>
                      <a:pt x="51168" y="-5444"/>
                      <a:pt x="70104" y="14694"/>
                      <a:pt x="87025" y="20332"/>
                    </a:cubicBezTo>
                    <a:cubicBezTo>
                      <a:pt x="127315" y="34428"/>
                      <a:pt x="210311" y="45705"/>
                      <a:pt x="231665" y="41275"/>
                    </a:cubicBezTo>
                    <a:cubicBezTo>
                      <a:pt x="255839" y="36442"/>
                      <a:pt x="281221" y="61009"/>
                      <a:pt x="282833" y="75508"/>
                    </a:cubicBezTo>
                    <a:cubicBezTo>
                      <a:pt x="286862" y="107727"/>
                      <a:pt x="265106" y="156862"/>
                      <a:pt x="249392" y="187873"/>
                    </a:cubicBezTo>
                    <a:cubicBezTo>
                      <a:pt x="240126" y="205997"/>
                      <a:pt x="227636" y="222106"/>
                      <a:pt x="212729" y="235800"/>
                    </a:cubicBezTo>
                    <a:lnTo>
                      <a:pt x="186541" y="172972"/>
                    </a:lnTo>
                    <a:close/>
                  </a:path>
                </a:pathLst>
              </a:custGeom>
              <a:solidFill>
                <a:srgbClr val="212B53"/>
              </a:solidFill>
              <a:ln w="402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412" name="Forme libre 411">
                <a:extLst>
                  <a:ext uri="{FF2B5EF4-FFF2-40B4-BE49-F238E27FC236}">
                    <a16:creationId xmlns:a16="http://schemas.microsoft.com/office/drawing/2014/main" xmlns="" id="{B2E5FBB7-B843-E74C-ADAB-93D6C56E54E9}"/>
                  </a:ext>
                </a:extLst>
              </p:cNvPr>
              <p:cNvSpPr/>
              <p:nvPr/>
            </p:nvSpPr>
            <p:spPr>
              <a:xfrm>
                <a:off x="4758933" y="3390644"/>
                <a:ext cx="48857" cy="41350"/>
              </a:xfrm>
              <a:custGeom>
                <a:avLst/>
                <a:gdLst>
                  <a:gd name="connsiteX0" fmla="*/ 43915 w 48857"/>
                  <a:gd name="connsiteY0" fmla="*/ 4565 h 41350"/>
                  <a:gd name="connsiteX1" fmla="*/ 9668 w 48857"/>
                  <a:gd name="connsiteY1" fmla="*/ 7787 h 41350"/>
                  <a:gd name="connsiteX2" fmla="*/ 5237 w 48857"/>
                  <a:gd name="connsiteY2" fmla="*/ 36785 h 41350"/>
                  <a:gd name="connsiteX3" fmla="*/ 39483 w 48857"/>
                  <a:gd name="connsiteY3" fmla="*/ 33563 h 41350"/>
                  <a:gd name="connsiteX4" fmla="*/ 43915 w 48857"/>
                  <a:gd name="connsiteY4" fmla="*/ 4565 h 413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8857" h="41350">
                    <a:moveTo>
                      <a:pt x="43915" y="4565"/>
                    </a:moveTo>
                    <a:cubicBezTo>
                      <a:pt x="35857" y="-2684"/>
                      <a:pt x="20546" y="-1073"/>
                      <a:pt x="9668" y="7787"/>
                    </a:cubicBezTo>
                    <a:cubicBezTo>
                      <a:pt x="-1210" y="16648"/>
                      <a:pt x="-3224" y="29536"/>
                      <a:pt x="5237" y="36785"/>
                    </a:cubicBezTo>
                    <a:cubicBezTo>
                      <a:pt x="13295" y="44034"/>
                      <a:pt x="28604" y="42423"/>
                      <a:pt x="39483" y="33563"/>
                    </a:cubicBezTo>
                    <a:cubicBezTo>
                      <a:pt x="49958" y="24703"/>
                      <a:pt x="51972" y="11815"/>
                      <a:pt x="43915" y="4565"/>
                    </a:cubicBezTo>
                  </a:path>
                </a:pathLst>
              </a:custGeom>
              <a:solidFill>
                <a:srgbClr val="F8B68F"/>
              </a:solidFill>
              <a:ln w="402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</p:grpSp>
        <p:sp>
          <p:nvSpPr>
            <p:cNvPr id="413" name="Forme libre 412">
              <a:extLst>
                <a:ext uri="{FF2B5EF4-FFF2-40B4-BE49-F238E27FC236}">
                  <a16:creationId xmlns:a16="http://schemas.microsoft.com/office/drawing/2014/main" xmlns="" id="{0897A446-532D-4645-95F1-50E3CBA47C0C}"/>
                </a:ext>
              </a:extLst>
            </p:cNvPr>
            <p:cNvSpPr/>
            <p:nvPr/>
          </p:nvSpPr>
          <p:spPr>
            <a:xfrm>
              <a:off x="3935816" y="3599803"/>
              <a:ext cx="1110491" cy="963988"/>
            </a:xfrm>
            <a:custGeom>
              <a:avLst/>
              <a:gdLst>
                <a:gd name="connsiteX0" fmla="*/ 700233 w 1110491"/>
                <a:gd name="connsiteY0" fmla="*/ 8860 h 963988"/>
                <a:gd name="connsiteX1" fmla="*/ 533031 w 1110491"/>
                <a:gd name="connsiteY1" fmla="*/ 138544 h 963988"/>
                <a:gd name="connsiteX2" fmla="*/ 376707 w 1110491"/>
                <a:gd name="connsiteY2" fmla="*/ 446240 h 963988"/>
                <a:gd name="connsiteX3" fmla="*/ 0 w 1110491"/>
                <a:gd name="connsiteY3" fmla="*/ 596463 h 963988"/>
                <a:gd name="connsiteX4" fmla="*/ 0 w 1110491"/>
                <a:gd name="connsiteY4" fmla="*/ 668554 h 963988"/>
                <a:gd name="connsiteX5" fmla="*/ 462524 w 1110491"/>
                <a:gd name="connsiteY5" fmla="*/ 598074 h 963988"/>
                <a:gd name="connsiteX6" fmla="*/ 564860 w 1110491"/>
                <a:gd name="connsiteY6" fmla="*/ 464766 h 963988"/>
                <a:gd name="connsiteX7" fmla="*/ 564860 w 1110491"/>
                <a:gd name="connsiteY7" fmla="*/ 772059 h 963988"/>
                <a:gd name="connsiteX8" fmla="*/ 946805 w 1110491"/>
                <a:gd name="connsiteY8" fmla="*/ 772059 h 963988"/>
                <a:gd name="connsiteX9" fmla="*/ 937538 w 1110491"/>
                <a:gd name="connsiteY9" fmla="*/ 295614 h 963988"/>
                <a:gd name="connsiteX10" fmla="*/ 950834 w 1110491"/>
                <a:gd name="connsiteY10" fmla="*/ 962556 h 963988"/>
                <a:gd name="connsiteX11" fmla="*/ 1033428 w 1110491"/>
                <a:gd name="connsiteY11" fmla="*/ 962556 h 963988"/>
                <a:gd name="connsiteX12" fmla="*/ 1070897 w 1110491"/>
                <a:gd name="connsiteY12" fmla="*/ 220703 h 963988"/>
                <a:gd name="connsiteX13" fmla="*/ 911753 w 1110491"/>
                <a:gd name="connsiteY13" fmla="*/ 24165 h 963988"/>
                <a:gd name="connsiteX14" fmla="*/ 793705 w 1110491"/>
                <a:gd name="connsiteY14" fmla="*/ 0 h 963988"/>
                <a:gd name="connsiteX15" fmla="*/ 700233 w 1110491"/>
                <a:gd name="connsiteY15" fmla="*/ 8860 h 9639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110491" h="963988">
                  <a:moveTo>
                    <a:pt x="700233" y="8860"/>
                  </a:moveTo>
                  <a:cubicBezTo>
                    <a:pt x="627711" y="23762"/>
                    <a:pt x="566471" y="72494"/>
                    <a:pt x="533031" y="138544"/>
                  </a:cubicBezTo>
                  <a:cubicBezTo>
                    <a:pt x="533031" y="138544"/>
                    <a:pt x="426264" y="408784"/>
                    <a:pt x="376707" y="446240"/>
                  </a:cubicBezTo>
                  <a:cubicBezTo>
                    <a:pt x="327151" y="483695"/>
                    <a:pt x="0" y="596463"/>
                    <a:pt x="0" y="596463"/>
                  </a:cubicBezTo>
                  <a:lnTo>
                    <a:pt x="0" y="668554"/>
                  </a:lnTo>
                  <a:cubicBezTo>
                    <a:pt x="0" y="668554"/>
                    <a:pt x="370261" y="662110"/>
                    <a:pt x="462524" y="598074"/>
                  </a:cubicBezTo>
                  <a:cubicBezTo>
                    <a:pt x="554787" y="534038"/>
                    <a:pt x="564860" y="464766"/>
                    <a:pt x="564860" y="464766"/>
                  </a:cubicBezTo>
                  <a:lnTo>
                    <a:pt x="564860" y="772059"/>
                  </a:lnTo>
                  <a:lnTo>
                    <a:pt x="946805" y="772059"/>
                  </a:lnTo>
                  <a:lnTo>
                    <a:pt x="937538" y="295614"/>
                  </a:lnTo>
                  <a:lnTo>
                    <a:pt x="950834" y="962556"/>
                  </a:lnTo>
                  <a:cubicBezTo>
                    <a:pt x="950834" y="962556"/>
                    <a:pt x="997167" y="965778"/>
                    <a:pt x="1033428" y="962556"/>
                  </a:cubicBezTo>
                  <a:cubicBezTo>
                    <a:pt x="1156714" y="679831"/>
                    <a:pt x="1102725" y="356831"/>
                    <a:pt x="1070897" y="220703"/>
                  </a:cubicBezTo>
                  <a:cubicBezTo>
                    <a:pt x="1050349" y="134113"/>
                    <a:pt x="992735" y="60009"/>
                    <a:pt x="911753" y="24165"/>
                  </a:cubicBezTo>
                  <a:cubicBezTo>
                    <a:pt x="878716" y="9666"/>
                    <a:pt x="839634" y="0"/>
                    <a:pt x="793705" y="0"/>
                  </a:cubicBezTo>
                  <a:cubicBezTo>
                    <a:pt x="757041" y="0"/>
                    <a:pt x="726421" y="3625"/>
                    <a:pt x="700233" y="8860"/>
                  </a:cubicBezTo>
                </a:path>
              </a:pathLst>
            </a:custGeom>
            <a:solidFill>
              <a:srgbClr val="63C1C5"/>
            </a:solidFill>
            <a:ln w="40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grpSp>
          <p:nvGrpSpPr>
            <p:cNvPr id="414" name="Illustration">
              <a:extLst>
                <a:ext uri="{FF2B5EF4-FFF2-40B4-BE49-F238E27FC236}">
                  <a16:creationId xmlns:a16="http://schemas.microsoft.com/office/drawing/2014/main" xmlns="" id="{DC167B7A-5397-9240-90DF-7D9B8A893C03}"/>
                </a:ext>
              </a:extLst>
            </p:cNvPr>
            <p:cNvGrpSpPr/>
            <p:nvPr/>
          </p:nvGrpSpPr>
          <p:grpSpPr>
            <a:xfrm>
              <a:off x="2967929" y="3428212"/>
              <a:ext cx="957156" cy="2515959"/>
              <a:chOff x="2967929" y="3428212"/>
              <a:chExt cx="957156" cy="2515959"/>
            </a:xfrm>
          </p:grpSpPr>
          <p:sp>
            <p:nvSpPr>
              <p:cNvPr id="417" name="Forme libre 416">
                <a:extLst>
                  <a:ext uri="{FF2B5EF4-FFF2-40B4-BE49-F238E27FC236}">
                    <a16:creationId xmlns:a16="http://schemas.microsoft.com/office/drawing/2014/main" xmlns="" id="{6A4CDC7F-B32C-2E45-BFFA-0E22BF63BA6A}"/>
                  </a:ext>
                </a:extLst>
              </p:cNvPr>
              <p:cNvSpPr/>
              <p:nvPr/>
            </p:nvSpPr>
            <p:spPr>
              <a:xfrm>
                <a:off x="3269024" y="3863600"/>
                <a:ext cx="296128" cy="423331"/>
              </a:xfrm>
              <a:custGeom>
                <a:avLst/>
                <a:gdLst>
                  <a:gd name="connsiteX0" fmla="*/ 0 w 296128"/>
                  <a:gd name="connsiteY0" fmla="*/ 6444 h 423331"/>
                  <a:gd name="connsiteX1" fmla="*/ 113617 w 296128"/>
                  <a:gd name="connsiteY1" fmla="*/ 423283 h 423331"/>
                  <a:gd name="connsiteX2" fmla="*/ 296128 w 296128"/>
                  <a:gd name="connsiteY2" fmla="*/ 84979 h 423331"/>
                  <a:gd name="connsiteX3" fmla="*/ 251407 w 296128"/>
                  <a:gd name="connsiteY3" fmla="*/ 72091 h 423331"/>
                  <a:gd name="connsiteX4" fmla="*/ 144640 w 296128"/>
                  <a:gd name="connsiteY4" fmla="*/ 273463 h 423331"/>
                  <a:gd name="connsiteX5" fmla="*/ 133359 w 296128"/>
                  <a:gd name="connsiteY5" fmla="*/ 86993 h 423331"/>
                  <a:gd name="connsiteX6" fmla="*/ 0 w 296128"/>
                  <a:gd name="connsiteY6" fmla="*/ 6444 h 4233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96128" h="423331">
                    <a:moveTo>
                      <a:pt x="0" y="6444"/>
                    </a:moveTo>
                    <a:cubicBezTo>
                      <a:pt x="0" y="6444"/>
                      <a:pt x="3626" y="428519"/>
                      <a:pt x="113617" y="423283"/>
                    </a:cubicBezTo>
                    <a:cubicBezTo>
                      <a:pt x="223607" y="418450"/>
                      <a:pt x="296128" y="84979"/>
                      <a:pt x="296128" y="84979"/>
                    </a:cubicBezTo>
                    <a:lnTo>
                      <a:pt x="251407" y="72091"/>
                    </a:lnTo>
                    <a:lnTo>
                      <a:pt x="144640" y="273463"/>
                    </a:lnTo>
                    <a:cubicBezTo>
                      <a:pt x="144640" y="273463"/>
                      <a:pt x="160755" y="207816"/>
                      <a:pt x="133359" y="86993"/>
                    </a:cubicBezTo>
                    <a:cubicBezTo>
                      <a:pt x="106767" y="-33830"/>
                      <a:pt x="0" y="6444"/>
                      <a:pt x="0" y="6444"/>
                    </a:cubicBezTo>
                  </a:path>
                </a:pathLst>
              </a:custGeom>
              <a:solidFill>
                <a:srgbClr val="F8B68F"/>
              </a:solidFill>
              <a:ln w="402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418" name="Forme libre 417">
                <a:extLst>
                  <a:ext uri="{FF2B5EF4-FFF2-40B4-BE49-F238E27FC236}">
                    <a16:creationId xmlns:a16="http://schemas.microsoft.com/office/drawing/2014/main" xmlns="" id="{F14441E0-14FF-D74A-98DF-7973ABFF81A1}"/>
                  </a:ext>
                </a:extLst>
              </p:cNvPr>
              <p:cNvSpPr/>
              <p:nvPr/>
            </p:nvSpPr>
            <p:spPr>
              <a:xfrm>
                <a:off x="3175955" y="3828562"/>
                <a:ext cx="240529" cy="774878"/>
              </a:xfrm>
              <a:custGeom>
                <a:avLst/>
                <a:gdLst>
                  <a:gd name="connsiteX0" fmla="*/ 114422 w 240529"/>
                  <a:gd name="connsiteY0" fmla="*/ 0 h 774878"/>
                  <a:gd name="connsiteX1" fmla="*/ 109588 w 240529"/>
                  <a:gd name="connsiteY1" fmla="*/ 7652 h 774878"/>
                  <a:gd name="connsiteX2" fmla="*/ 232068 w 240529"/>
                  <a:gd name="connsiteY2" fmla="*/ 223120 h 774878"/>
                  <a:gd name="connsiteX3" fmla="*/ 232068 w 240529"/>
                  <a:gd name="connsiteY3" fmla="*/ 765615 h 774878"/>
                  <a:gd name="connsiteX4" fmla="*/ 9669 w 240529"/>
                  <a:gd name="connsiteY4" fmla="*/ 765615 h 774878"/>
                  <a:gd name="connsiteX5" fmla="*/ 16519 w 240529"/>
                  <a:gd name="connsiteY5" fmla="*/ 347970 h 774878"/>
                  <a:gd name="connsiteX6" fmla="*/ 7252 w 240529"/>
                  <a:gd name="connsiteY6" fmla="*/ 354817 h 774878"/>
                  <a:gd name="connsiteX7" fmla="*/ 0 w 240529"/>
                  <a:gd name="connsiteY7" fmla="*/ 774878 h 774878"/>
                  <a:gd name="connsiteX8" fmla="*/ 240529 w 240529"/>
                  <a:gd name="connsiteY8" fmla="*/ 774878 h 774878"/>
                  <a:gd name="connsiteX9" fmla="*/ 240529 w 240529"/>
                  <a:gd name="connsiteY9" fmla="*/ 223120 h 774878"/>
                  <a:gd name="connsiteX10" fmla="*/ 114422 w 240529"/>
                  <a:gd name="connsiteY10" fmla="*/ 0 h 7748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40529" h="774878">
                    <a:moveTo>
                      <a:pt x="114422" y="0"/>
                    </a:moveTo>
                    <a:lnTo>
                      <a:pt x="109588" y="7652"/>
                    </a:lnTo>
                    <a:cubicBezTo>
                      <a:pt x="110796" y="8458"/>
                      <a:pt x="232068" y="89812"/>
                      <a:pt x="232068" y="223120"/>
                    </a:cubicBezTo>
                    <a:lnTo>
                      <a:pt x="232068" y="765615"/>
                    </a:lnTo>
                    <a:lnTo>
                      <a:pt x="9669" y="765615"/>
                    </a:lnTo>
                    <a:lnTo>
                      <a:pt x="16519" y="347970"/>
                    </a:lnTo>
                    <a:cubicBezTo>
                      <a:pt x="13698" y="350387"/>
                      <a:pt x="10475" y="352803"/>
                      <a:pt x="7252" y="354817"/>
                    </a:cubicBezTo>
                    <a:lnTo>
                      <a:pt x="0" y="774878"/>
                    </a:lnTo>
                    <a:lnTo>
                      <a:pt x="240529" y="774878"/>
                    </a:lnTo>
                    <a:lnTo>
                      <a:pt x="240529" y="223120"/>
                    </a:lnTo>
                    <a:cubicBezTo>
                      <a:pt x="240932" y="85382"/>
                      <a:pt x="115631" y="806"/>
                      <a:pt x="114422" y="0"/>
                    </a:cubicBezTo>
                  </a:path>
                </a:pathLst>
              </a:custGeom>
              <a:solidFill>
                <a:srgbClr val="00666B"/>
              </a:solidFill>
              <a:ln w="402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419" name="Forme libre 418">
                <a:extLst>
                  <a:ext uri="{FF2B5EF4-FFF2-40B4-BE49-F238E27FC236}">
                    <a16:creationId xmlns:a16="http://schemas.microsoft.com/office/drawing/2014/main" xmlns="" id="{F95562CF-0622-594B-A90D-95B80AF2782F}"/>
                  </a:ext>
                </a:extLst>
              </p:cNvPr>
              <p:cNvSpPr/>
              <p:nvPr/>
            </p:nvSpPr>
            <p:spPr>
              <a:xfrm>
                <a:off x="3152990" y="4495102"/>
                <a:ext cx="290487" cy="216675"/>
              </a:xfrm>
              <a:custGeom>
                <a:avLst/>
                <a:gdLst>
                  <a:gd name="connsiteX0" fmla="*/ 252616 w 290487"/>
                  <a:gd name="connsiteY0" fmla="*/ 216676 h 216675"/>
                  <a:gd name="connsiteX1" fmla="*/ 37872 w 290487"/>
                  <a:gd name="connsiteY1" fmla="*/ 216676 h 216675"/>
                  <a:gd name="connsiteX2" fmla="*/ 0 w 290487"/>
                  <a:gd name="connsiteY2" fmla="*/ 178818 h 216675"/>
                  <a:gd name="connsiteX3" fmla="*/ 0 w 290487"/>
                  <a:gd name="connsiteY3" fmla="*/ 37858 h 216675"/>
                  <a:gd name="connsiteX4" fmla="*/ 37872 w 290487"/>
                  <a:gd name="connsiteY4" fmla="*/ 0 h 216675"/>
                  <a:gd name="connsiteX5" fmla="*/ 252616 w 290487"/>
                  <a:gd name="connsiteY5" fmla="*/ 0 h 216675"/>
                  <a:gd name="connsiteX6" fmla="*/ 290488 w 290487"/>
                  <a:gd name="connsiteY6" fmla="*/ 37858 h 216675"/>
                  <a:gd name="connsiteX7" fmla="*/ 290488 w 290487"/>
                  <a:gd name="connsiteY7" fmla="*/ 178818 h 216675"/>
                  <a:gd name="connsiteX8" fmla="*/ 252616 w 290487"/>
                  <a:gd name="connsiteY8" fmla="*/ 216676 h 2166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90487" h="216675">
                    <a:moveTo>
                      <a:pt x="252616" y="216676"/>
                    </a:moveTo>
                    <a:lnTo>
                      <a:pt x="37872" y="216676"/>
                    </a:lnTo>
                    <a:cubicBezTo>
                      <a:pt x="16922" y="216676"/>
                      <a:pt x="0" y="199761"/>
                      <a:pt x="0" y="178818"/>
                    </a:cubicBezTo>
                    <a:lnTo>
                      <a:pt x="0" y="37858"/>
                    </a:lnTo>
                    <a:cubicBezTo>
                      <a:pt x="0" y="16915"/>
                      <a:pt x="16922" y="0"/>
                      <a:pt x="37872" y="0"/>
                    </a:cubicBezTo>
                    <a:lnTo>
                      <a:pt x="252616" y="0"/>
                    </a:lnTo>
                    <a:cubicBezTo>
                      <a:pt x="273566" y="0"/>
                      <a:pt x="290488" y="16915"/>
                      <a:pt x="290488" y="37858"/>
                    </a:cubicBezTo>
                    <a:lnTo>
                      <a:pt x="290488" y="178818"/>
                    </a:lnTo>
                    <a:cubicBezTo>
                      <a:pt x="290488" y="199761"/>
                      <a:pt x="273163" y="216676"/>
                      <a:pt x="252616" y="216676"/>
                    </a:cubicBezTo>
                  </a:path>
                </a:pathLst>
              </a:custGeom>
              <a:solidFill>
                <a:srgbClr val="63C1C5"/>
              </a:solidFill>
              <a:ln w="402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420" name="Forme libre 419">
                <a:extLst>
                  <a:ext uri="{FF2B5EF4-FFF2-40B4-BE49-F238E27FC236}">
                    <a16:creationId xmlns:a16="http://schemas.microsoft.com/office/drawing/2014/main" xmlns="" id="{E9B2CBD9-280E-A141-9995-8BB9CD3FAF2E}"/>
                  </a:ext>
                </a:extLst>
              </p:cNvPr>
              <p:cNvSpPr/>
              <p:nvPr/>
            </p:nvSpPr>
            <p:spPr>
              <a:xfrm>
                <a:off x="3152990" y="4495102"/>
                <a:ext cx="290487" cy="103907"/>
              </a:xfrm>
              <a:custGeom>
                <a:avLst/>
                <a:gdLst>
                  <a:gd name="connsiteX0" fmla="*/ 290488 w 290487"/>
                  <a:gd name="connsiteY0" fmla="*/ 103908 h 103907"/>
                  <a:gd name="connsiteX1" fmla="*/ 290488 w 290487"/>
                  <a:gd name="connsiteY1" fmla="*/ 37858 h 103907"/>
                  <a:gd name="connsiteX2" fmla="*/ 252616 w 290487"/>
                  <a:gd name="connsiteY2" fmla="*/ 0 h 103907"/>
                  <a:gd name="connsiteX3" fmla="*/ 37872 w 290487"/>
                  <a:gd name="connsiteY3" fmla="*/ 0 h 103907"/>
                  <a:gd name="connsiteX4" fmla="*/ 0 w 290487"/>
                  <a:gd name="connsiteY4" fmla="*/ 37858 h 103907"/>
                  <a:gd name="connsiteX5" fmla="*/ 0 w 290487"/>
                  <a:gd name="connsiteY5" fmla="*/ 103908 h 103907"/>
                  <a:gd name="connsiteX6" fmla="*/ 290488 w 290487"/>
                  <a:gd name="connsiteY6" fmla="*/ 103908 h 1039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90487" h="103907">
                    <a:moveTo>
                      <a:pt x="290488" y="103908"/>
                    </a:moveTo>
                    <a:lnTo>
                      <a:pt x="290488" y="37858"/>
                    </a:lnTo>
                    <a:cubicBezTo>
                      <a:pt x="290488" y="16915"/>
                      <a:pt x="273566" y="0"/>
                      <a:pt x="252616" y="0"/>
                    </a:cubicBezTo>
                    <a:lnTo>
                      <a:pt x="37872" y="0"/>
                    </a:lnTo>
                    <a:cubicBezTo>
                      <a:pt x="16922" y="0"/>
                      <a:pt x="0" y="16915"/>
                      <a:pt x="0" y="37858"/>
                    </a:cubicBezTo>
                    <a:lnTo>
                      <a:pt x="0" y="103908"/>
                    </a:lnTo>
                    <a:lnTo>
                      <a:pt x="290488" y="103908"/>
                    </a:lnTo>
                    <a:close/>
                  </a:path>
                </a:pathLst>
              </a:custGeom>
              <a:solidFill>
                <a:srgbClr val="FFDB71"/>
              </a:solidFill>
              <a:ln w="402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421" name="Forme libre 420">
                <a:extLst>
                  <a:ext uri="{FF2B5EF4-FFF2-40B4-BE49-F238E27FC236}">
                    <a16:creationId xmlns:a16="http://schemas.microsoft.com/office/drawing/2014/main" xmlns="" id="{9CB238C9-C78A-7B46-95C3-BF29F18887B7}"/>
                  </a:ext>
                </a:extLst>
              </p:cNvPr>
              <p:cNvSpPr/>
              <p:nvPr/>
            </p:nvSpPr>
            <p:spPr>
              <a:xfrm>
                <a:off x="3378611" y="4495505"/>
                <a:ext cx="66074" cy="216273"/>
              </a:xfrm>
              <a:custGeom>
                <a:avLst/>
                <a:gdLst>
                  <a:gd name="connsiteX0" fmla="*/ 33037 w 66074"/>
                  <a:gd name="connsiteY0" fmla="*/ 216273 h 216273"/>
                  <a:gd name="connsiteX1" fmla="*/ 33037 w 66074"/>
                  <a:gd name="connsiteY1" fmla="*/ 216273 h 216273"/>
                  <a:gd name="connsiteX2" fmla="*/ 0 w 66074"/>
                  <a:gd name="connsiteY2" fmla="*/ 190498 h 216273"/>
                  <a:gd name="connsiteX3" fmla="*/ 0 w 66074"/>
                  <a:gd name="connsiteY3" fmla="*/ 25776 h 216273"/>
                  <a:gd name="connsiteX4" fmla="*/ 33037 w 66074"/>
                  <a:gd name="connsiteY4" fmla="*/ 0 h 216273"/>
                  <a:gd name="connsiteX5" fmla="*/ 66075 w 66074"/>
                  <a:gd name="connsiteY5" fmla="*/ 25776 h 216273"/>
                  <a:gd name="connsiteX6" fmla="*/ 66075 w 66074"/>
                  <a:gd name="connsiteY6" fmla="*/ 183651 h 216273"/>
                  <a:gd name="connsiteX7" fmla="*/ 33037 w 66074"/>
                  <a:gd name="connsiteY7" fmla="*/ 216273 h 21627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66074" h="216273">
                    <a:moveTo>
                      <a:pt x="33037" y="216273"/>
                    </a:moveTo>
                    <a:lnTo>
                      <a:pt x="33037" y="216273"/>
                    </a:lnTo>
                    <a:cubicBezTo>
                      <a:pt x="14907" y="216273"/>
                      <a:pt x="0" y="208621"/>
                      <a:pt x="0" y="190498"/>
                    </a:cubicBezTo>
                    <a:lnTo>
                      <a:pt x="0" y="25776"/>
                    </a:lnTo>
                    <a:cubicBezTo>
                      <a:pt x="0" y="7652"/>
                      <a:pt x="14907" y="0"/>
                      <a:pt x="33037" y="0"/>
                    </a:cubicBezTo>
                    <a:cubicBezTo>
                      <a:pt x="51168" y="0"/>
                      <a:pt x="66075" y="14902"/>
                      <a:pt x="66075" y="25776"/>
                    </a:cubicBezTo>
                    <a:lnTo>
                      <a:pt x="66075" y="183651"/>
                    </a:lnTo>
                    <a:cubicBezTo>
                      <a:pt x="66075" y="208621"/>
                      <a:pt x="51168" y="216273"/>
                      <a:pt x="33037" y="216273"/>
                    </a:cubicBezTo>
                  </a:path>
                </a:pathLst>
              </a:custGeom>
              <a:solidFill>
                <a:srgbClr val="00666B"/>
              </a:solidFill>
              <a:ln w="402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422" name="Forme libre 421">
                <a:extLst>
                  <a:ext uri="{FF2B5EF4-FFF2-40B4-BE49-F238E27FC236}">
                    <a16:creationId xmlns:a16="http://schemas.microsoft.com/office/drawing/2014/main" xmlns="" id="{959201F3-7D38-774F-AB00-72128611562A}"/>
                  </a:ext>
                </a:extLst>
              </p:cNvPr>
              <p:cNvSpPr/>
              <p:nvPr/>
            </p:nvSpPr>
            <p:spPr>
              <a:xfrm>
                <a:off x="3254116" y="4563971"/>
                <a:ext cx="20144" cy="70480"/>
              </a:xfrm>
              <a:custGeom>
                <a:avLst/>
                <a:gdLst>
                  <a:gd name="connsiteX0" fmla="*/ 10072 w 20144"/>
                  <a:gd name="connsiteY0" fmla="*/ 70480 h 70480"/>
                  <a:gd name="connsiteX1" fmla="*/ 10072 w 20144"/>
                  <a:gd name="connsiteY1" fmla="*/ 70480 h 70480"/>
                  <a:gd name="connsiteX2" fmla="*/ 0 w 20144"/>
                  <a:gd name="connsiteY2" fmla="*/ 60411 h 70480"/>
                  <a:gd name="connsiteX3" fmla="*/ 0 w 20144"/>
                  <a:gd name="connsiteY3" fmla="*/ 10069 h 70480"/>
                  <a:gd name="connsiteX4" fmla="*/ 10072 w 20144"/>
                  <a:gd name="connsiteY4" fmla="*/ 0 h 70480"/>
                  <a:gd name="connsiteX5" fmla="*/ 20145 w 20144"/>
                  <a:gd name="connsiteY5" fmla="*/ 10069 h 70480"/>
                  <a:gd name="connsiteX6" fmla="*/ 20145 w 20144"/>
                  <a:gd name="connsiteY6" fmla="*/ 60411 h 70480"/>
                  <a:gd name="connsiteX7" fmla="*/ 10072 w 20144"/>
                  <a:gd name="connsiteY7" fmla="*/ 70480 h 704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0144" h="70480">
                    <a:moveTo>
                      <a:pt x="10072" y="70480"/>
                    </a:moveTo>
                    <a:lnTo>
                      <a:pt x="10072" y="70480"/>
                    </a:lnTo>
                    <a:cubicBezTo>
                      <a:pt x="4432" y="70480"/>
                      <a:pt x="0" y="66050"/>
                      <a:pt x="0" y="60411"/>
                    </a:cubicBezTo>
                    <a:lnTo>
                      <a:pt x="0" y="10069"/>
                    </a:lnTo>
                    <a:cubicBezTo>
                      <a:pt x="0" y="4430"/>
                      <a:pt x="4432" y="0"/>
                      <a:pt x="10072" y="0"/>
                    </a:cubicBezTo>
                    <a:cubicBezTo>
                      <a:pt x="15713" y="0"/>
                      <a:pt x="20145" y="4430"/>
                      <a:pt x="20145" y="10069"/>
                    </a:cubicBezTo>
                    <a:lnTo>
                      <a:pt x="20145" y="60411"/>
                    </a:lnTo>
                    <a:cubicBezTo>
                      <a:pt x="19742" y="66050"/>
                      <a:pt x="15310" y="70480"/>
                      <a:pt x="10072" y="70480"/>
                    </a:cubicBezTo>
                  </a:path>
                </a:pathLst>
              </a:custGeom>
              <a:solidFill>
                <a:srgbClr val="043C5E"/>
              </a:solidFill>
              <a:ln w="402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423" name="Forme libre 422">
                <a:extLst>
                  <a:ext uri="{FF2B5EF4-FFF2-40B4-BE49-F238E27FC236}">
                    <a16:creationId xmlns:a16="http://schemas.microsoft.com/office/drawing/2014/main" xmlns="" id="{89D08E58-63EC-FD4D-8F49-4849FE0DC60C}"/>
                  </a:ext>
                </a:extLst>
              </p:cNvPr>
              <p:cNvSpPr/>
              <p:nvPr/>
            </p:nvSpPr>
            <p:spPr>
              <a:xfrm>
                <a:off x="3499077" y="3807768"/>
                <a:ext cx="98790" cy="140811"/>
              </a:xfrm>
              <a:custGeom>
                <a:avLst/>
                <a:gdLst>
                  <a:gd name="connsiteX0" fmla="*/ 19742 w 98790"/>
                  <a:gd name="connsiteY0" fmla="*/ 135575 h 140811"/>
                  <a:gd name="connsiteX1" fmla="*/ 0 w 98790"/>
                  <a:gd name="connsiteY1" fmla="*/ 55430 h 140811"/>
                  <a:gd name="connsiteX2" fmla="*/ 32634 w 98790"/>
                  <a:gd name="connsiteY2" fmla="*/ 3073 h 140811"/>
                  <a:gd name="connsiteX3" fmla="*/ 50765 w 98790"/>
                  <a:gd name="connsiteY3" fmla="*/ 2670 h 140811"/>
                  <a:gd name="connsiteX4" fmla="*/ 97501 w 98790"/>
                  <a:gd name="connsiteY4" fmla="*/ 39723 h 140811"/>
                  <a:gd name="connsiteX5" fmla="*/ 96695 w 98790"/>
                  <a:gd name="connsiteY5" fmla="*/ 53416 h 140811"/>
                  <a:gd name="connsiteX6" fmla="*/ 80579 w 98790"/>
                  <a:gd name="connsiteY6" fmla="*/ 84024 h 140811"/>
                  <a:gd name="connsiteX7" fmla="*/ 66075 w 98790"/>
                  <a:gd name="connsiteY7" fmla="*/ 140811 h 140811"/>
                  <a:gd name="connsiteX8" fmla="*/ 19742 w 98790"/>
                  <a:gd name="connsiteY8" fmla="*/ 135575 h 1408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98790" h="140811">
                    <a:moveTo>
                      <a:pt x="19742" y="135575"/>
                    </a:moveTo>
                    <a:lnTo>
                      <a:pt x="0" y="55430"/>
                    </a:lnTo>
                    <a:cubicBezTo>
                      <a:pt x="0" y="55430"/>
                      <a:pt x="14907" y="15961"/>
                      <a:pt x="32634" y="3073"/>
                    </a:cubicBezTo>
                    <a:cubicBezTo>
                      <a:pt x="37872" y="-955"/>
                      <a:pt x="45527" y="-955"/>
                      <a:pt x="50765" y="2670"/>
                    </a:cubicBezTo>
                    <a:cubicBezTo>
                      <a:pt x="63657" y="11128"/>
                      <a:pt x="93472" y="31265"/>
                      <a:pt x="97501" y="39723"/>
                    </a:cubicBezTo>
                    <a:cubicBezTo>
                      <a:pt x="99515" y="44153"/>
                      <a:pt x="99112" y="48986"/>
                      <a:pt x="96695" y="53416"/>
                    </a:cubicBezTo>
                    <a:lnTo>
                      <a:pt x="80579" y="84024"/>
                    </a:lnTo>
                    <a:lnTo>
                      <a:pt x="66075" y="140811"/>
                    </a:lnTo>
                    <a:lnTo>
                      <a:pt x="19742" y="135575"/>
                    </a:lnTo>
                    <a:close/>
                  </a:path>
                </a:pathLst>
              </a:custGeom>
              <a:solidFill>
                <a:srgbClr val="F8B68F"/>
              </a:solidFill>
              <a:ln w="402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424" name="Forme libre 423">
                <a:extLst>
                  <a:ext uri="{FF2B5EF4-FFF2-40B4-BE49-F238E27FC236}">
                    <a16:creationId xmlns:a16="http://schemas.microsoft.com/office/drawing/2014/main" xmlns="" id="{793536CD-534B-814F-8813-168C5B6CBE75}"/>
                  </a:ext>
                </a:extLst>
              </p:cNvPr>
              <p:cNvSpPr/>
              <p:nvPr/>
            </p:nvSpPr>
            <p:spPr>
              <a:xfrm>
                <a:off x="3052332" y="3764525"/>
                <a:ext cx="357402" cy="693926"/>
              </a:xfrm>
              <a:custGeom>
                <a:avLst/>
                <a:gdLst>
                  <a:gd name="connsiteX0" fmla="*/ 117176 w 357402"/>
                  <a:gd name="connsiteY0" fmla="*/ 0 h 693926"/>
                  <a:gd name="connsiteX1" fmla="*/ 213066 w 357402"/>
                  <a:gd name="connsiteY1" fmla="*/ 11277 h 693926"/>
                  <a:gd name="connsiteX2" fmla="*/ 347633 w 357402"/>
                  <a:gd name="connsiteY2" fmla="*/ 214662 h 693926"/>
                  <a:gd name="connsiteX3" fmla="*/ 347230 w 357402"/>
                  <a:gd name="connsiteY3" fmla="*/ 308099 h 693926"/>
                  <a:gd name="connsiteX4" fmla="*/ 293645 w 357402"/>
                  <a:gd name="connsiteY4" fmla="*/ 693927 h 693926"/>
                  <a:gd name="connsiteX5" fmla="*/ 66412 w 357402"/>
                  <a:gd name="connsiteY5" fmla="*/ 693927 h 693926"/>
                  <a:gd name="connsiteX6" fmla="*/ 117176 w 357402"/>
                  <a:gd name="connsiteY6" fmla="*/ 0 h 6939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357402" h="693926">
                    <a:moveTo>
                      <a:pt x="117176" y="0"/>
                    </a:moveTo>
                    <a:cubicBezTo>
                      <a:pt x="194935" y="0"/>
                      <a:pt x="213066" y="11277"/>
                      <a:pt x="213066" y="11277"/>
                    </a:cubicBezTo>
                    <a:cubicBezTo>
                      <a:pt x="213066" y="11277"/>
                      <a:pt x="312581" y="134919"/>
                      <a:pt x="347633" y="214662"/>
                    </a:cubicBezTo>
                    <a:cubicBezTo>
                      <a:pt x="360525" y="244465"/>
                      <a:pt x="360928" y="278698"/>
                      <a:pt x="347230" y="308099"/>
                    </a:cubicBezTo>
                    <a:cubicBezTo>
                      <a:pt x="285990" y="440198"/>
                      <a:pt x="293645" y="693927"/>
                      <a:pt x="293645" y="693927"/>
                    </a:cubicBezTo>
                    <a:lnTo>
                      <a:pt x="66412" y="693927"/>
                    </a:lnTo>
                    <a:cubicBezTo>
                      <a:pt x="76484" y="504637"/>
                      <a:pt x="-118920" y="35844"/>
                      <a:pt x="117176" y="0"/>
                    </a:cubicBezTo>
                  </a:path>
                </a:pathLst>
              </a:custGeom>
              <a:solidFill>
                <a:srgbClr val="FFD248"/>
              </a:solidFill>
              <a:ln w="402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425" name="Forme libre 424">
                <a:extLst>
                  <a:ext uri="{FF2B5EF4-FFF2-40B4-BE49-F238E27FC236}">
                    <a16:creationId xmlns:a16="http://schemas.microsoft.com/office/drawing/2014/main" xmlns="" id="{8DB26486-B960-E84D-9791-3793758875B3}"/>
                  </a:ext>
                </a:extLst>
              </p:cNvPr>
              <p:cNvSpPr/>
              <p:nvPr/>
            </p:nvSpPr>
            <p:spPr>
              <a:xfrm>
                <a:off x="3386266" y="5793949"/>
                <a:ext cx="156726" cy="118574"/>
              </a:xfrm>
              <a:custGeom>
                <a:avLst/>
                <a:gdLst>
                  <a:gd name="connsiteX0" fmla="*/ 61643 w 156726"/>
                  <a:gd name="connsiteY0" fmla="*/ 0 h 118574"/>
                  <a:gd name="connsiteX1" fmla="*/ 75341 w 156726"/>
                  <a:gd name="connsiteY1" fmla="*/ 47121 h 118574"/>
                  <a:gd name="connsiteX2" fmla="*/ 97098 w 156726"/>
                  <a:gd name="connsiteY2" fmla="*/ 78535 h 118574"/>
                  <a:gd name="connsiteX3" fmla="*/ 156726 w 156726"/>
                  <a:gd name="connsiteY3" fmla="*/ 105519 h 118574"/>
                  <a:gd name="connsiteX4" fmla="*/ 32232 w 156726"/>
                  <a:gd name="connsiteY4" fmla="*/ 82562 h 118574"/>
                  <a:gd name="connsiteX5" fmla="*/ 4432 w 156726"/>
                  <a:gd name="connsiteY5" fmla="*/ 35844 h 118574"/>
                  <a:gd name="connsiteX6" fmla="*/ 0 w 156726"/>
                  <a:gd name="connsiteY6" fmla="*/ 403 h 118574"/>
                  <a:gd name="connsiteX7" fmla="*/ 61643 w 156726"/>
                  <a:gd name="connsiteY7" fmla="*/ 403 h 1185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56726" h="118574">
                    <a:moveTo>
                      <a:pt x="61643" y="0"/>
                    </a:moveTo>
                    <a:lnTo>
                      <a:pt x="75341" y="47121"/>
                    </a:lnTo>
                    <a:cubicBezTo>
                      <a:pt x="78565" y="60009"/>
                      <a:pt x="86220" y="70883"/>
                      <a:pt x="97098" y="78535"/>
                    </a:cubicBezTo>
                    <a:cubicBezTo>
                      <a:pt x="109185" y="86590"/>
                      <a:pt x="128121" y="96658"/>
                      <a:pt x="156726" y="105519"/>
                    </a:cubicBezTo>
                    <a:cubicBezTo>
                      <a:pt x="117645" y="136530"/>
                      <a:pt x="62852" y="105519"/>
                      <a:pt x="32232" y="82562"/>
                    </a:cubicBezTo>
                    <a:cubicBezTo>
                      <a:pt x="17324" y="71285"/>
                      <a:pt x="7252" y="54773"/>
                      <a:pt x="4432" y="35844"/>
                    </a:cubicBezTo>
                    <a:lnTo>
                      <a:pt x="0" y="403"/>
                    </a:lnTo>
                    <a:lnTo>
                      <a:pt x="61643" y="403"/>
                    </a:lnTo>
                    <a:close/>
                  </a:path>
                </a:pathLst>
              </a:custGeom>
              <a:solidFill>
                <a:srgbClr val="F8B68F"/>
              </a:solidFill>
              <a:ln w="402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426" name="Forme libre 425">
                <a:extLst>
                  <a:ext uri="{FF2B5EF4-FFF2-40B4-BE49-F238E27FC236}">
                    <a16:creationId xmlns:a16="http://schemas.microsoft.com/office/drawing/2014/main" xmlns="" id="{4787CE0C-98D3-D14E-BF12-F4A3218A3C94}"/>
                  </a:ext>
                </a:extLst>
              </p:cNvPr>
              <p:cNvSpPr/>
              <p:nvPr/>
            </p:nvSpPr>
            <p:spPr>
              <a:xfrm>
                <a:off x="3363950" y="5818516"/>
                <a:ext cx="224455" cy="125655"/>
              </a:xfrm>
              <a:custGeom>
                <a:avLst/>
                <a:gdLst>
                  <a:gd name="connsiteX0" fmla="*/ 23928 w 224455"/>
                  <a:gd name="connsiteY0" fmla="*/ 0 h 125655"/>
                  <a:gd name="connsiteX1" fmla="*/ 158 w 224455"/>
                  <a:gd name="connsiteY1" fmla="*/ 43899 h 125655"/>
                  <a:gd name="connsiteX2" fmla="*/ 3784 w 224455"/>
                  <a:gd name="connsiteY2" fmla="*/ 125656 h 125655"/>
                  <a:gd name="connsiteX3" fmla="*/ 28763 w 224455"/>
                  <a:gd name="connsiteY3" fmla="*/ 125656 h 125655"/>
                  <a:gd name="connsiteX4" fmla="*/ 32792 w 224455"/>
                  <a:gd name="connsiteY4" fmla="*/ 72091 h 125655"/>
                  <a:gd name="connsiteX5" fmla="*/ 90809 w 224455"/>
                  <a:gd name="connsiteY5" fmla="*/ 125656 h 125655"/>
                  <a:gd name="connsiteX6" fmla="*/ 223765 w 224455"/>
                  <a:gd name="connsiteY6" fmla="*/ 125656 h 125655"/>
                  <a:gd name="connsiteX7" fmla="*/ 158898 w 224455"/>
                  <a:gd name="connsiteY7" fmla="*/ 78132 h 125655"/>
                  <a:gd name="connsiteX8" fmla="*/ 23928 w 224455"/>
                  <a:gd name="connsiteY8" fmla="*/ 0 h 1256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24455" h="125655">
                    <a:moveTo>
                      <a:pt x="23928" y="0"/>
                    </a:moveTo>
                    <a:cubicBezTo>
                      <a:pt x="23928" y="0"/>
                      <a:pt x="-2260" y="19332"/>
                      <a:pt x="158" y="43899"/>
                    </a:cubicBezTo>
                    <a:cubicBezTo>
                      <a:pt x="2575" y="68466"/>
                      <a:pt x="3784" y="125656"/>
                      <a:pt x="3784" y="125656"/>
                    </a:cubicBezTo>
                    <a:lnTo>
                      <a:pt x="28763" y="125656"/>
                    </a:lnTo>
                    <a:lnTo>
                      <a:pt x="32792" y="72091"/>
                    </a:lnTo>
                    <a:cubicBezTo>
                      <a:pt x="33195" y="68466"/>
                      <a:pt x="81945" y="125656"/>
                      <a:pt x="90809" y="125656"/>
                    </a:cubicBezTo>
                    <a:lnTo>
                      <a:pt x="223765" y="125656"/>
                    </a:lnTo>
                    <a:cubicBezTo>
                      <a:pt x="223765" y="125656"/>
                      <a:pt x="235852" y="89409"/>
                      <a:pt x="158898" y="78132"/>
                    </a:cubicBezTo>
                    <a:cubicBezTo>
                      <a:pt x="81945" y="66050"/>
                      <a:pt x="23928" y="0"/>
                      <a:pt x="23928" y="0"/>
                    </a:cubicBezTo>
                  </a:path>
                </a:pathLst>
              </a:custGeom>
              <a:solidFill>
                <a:srgbClr val="043C5E"/>
              </a:solidFill>
              <a:ln w="402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427" name="Forme libre 426">
                <a:extLst>
                  <a:ext uri="{FF2B5EF4-FFF2-40B4-BE49-F238E27FC236}">
                    <a16:creationId xmlns:a16="http://schemas.microsoft.com/office/drawing/2014/main" xmlns="" id="{71F772A5-E889-494E-8160-1D3909D9E2EB}"/>
                  </a:ext>
                </a:extLst>
              </p:cNvPr>
              <p:cNvSpPr/>
              <p:nvPr/>
            </p:nvSpPr>
            <p:spPr>
              <a:xfrm>
                <a:off x="3111792" y="4458452"/>
                <a:ext cx="343369" cy="1340329"/>
              </a:xfrm>
              <a:custGeom>
                <a:avLst/>
                <a:gdLst>
                  <a:gd name="connsiteX0" fmla="*/ 234185 w 343369"/>
                  <a:gd name="connsiteY0" fmla="*/ 0 h 1340329"/>
                  <a:gd name="connsiteX1" fmla="*/ 343369 w 343369"/>
                  <a:gd name="connsiteY1" fmla="*/ 1338719 h 1340329"/>
                  <a:gd name="connsiteX2" fmla="*/ 268834 w 343369"/>
                  <a:gd name="connsiteY2" fmla="*/ 1340330 h 1340329"/>
                  <a:gd name="connsiteX3" fmla="*/ 128223 w 343369"/>
                  <a:gd name="connsiteY3" fmla="*/ 826027 h 1340329"/>
                  <a:gd name="connsiteX4" fmla="*/ 106869 w 343369"/>
                  <a:gd name="connsiteY4" fmla="*/ 718897 h 1340329"/>
                  <a:gd name="connsiteX5" fmla="*/ 21859 w 343369"/>
                  <a:gd name="connsiteY5" fmla="*/ 138946 h 1340329"/>
                  <a:gd name="connsiteX6" fmla="*/ 138295 w 343369"/>
                  <a:gd name="connsiteY6" fmla="*/ 806 h 1340329"/>
                  <a:gd name="connsiteX7" fmla="*/ 234185 w 343369"/>
                  <a:gd name="connsiteY7" fmla="*/ 806 h 13403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43369" h="1340329">
                    <a:moveTo>
                      <a:pt x="234185" y="0"/>
                    </a:moveTo>
                    <a:lnTo>
                      <a:pt x="343369" y="1338719"/>
                    </a:lnTo>
                    <a:lnTo>
                      <a:pt x="268834" y="1340330"/>
                    </a:lnTo>
                    <a:cubicBezTo>
                      <a:pt x="268834" y="1340330"/>
                      <a:pt x="131043" y="1059215"/>
                      <a:pt x="128223" y="826027"/>
                    </a:cubicBezTo>
                    <a:cubicBezTo>
                      <a:pt x="127820" y="787363"/>
                      <a:pt x="129432" y="748297"/>
                      <a:pt x="106869" y="718897"/>
                    </a:cubicBezTo>
                    <a:cubicBezTo>
                      <a:pt x="-64764" y="494166"/>
                      <a:pt x="21859" y="138946"/>
                      <a:pt x="21859" y="138946"/>
                    </a:cubicBezTo>
                    <a:lnTo>
                      <a:pt x="138295" y="806"/>
                    </a:lnTo>
                    <a:lnTo>
                      <a:pt x="234185" y="806"/>
                    </a:lnTo>
                    <a:close/>
                  </a:path>
                </a:pathLst>
              </a:custGeom>
              <a:solidFill>
                <a:srgbClr val="212B53"/>
              </a:solidFill>
              <a:ln w="402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428" name="Forme libre 427">
                <a:extLst>
                  <a:ext uri="{FF2B5EF4-FFF2-40B4-BE49-F238E27FC236}">
                    <a16:creationId xmlns:a16="http://schemas.microsoft.com/office/drawing/2014/main" xmlns="" id="{AC340E22-D479-264D-B3D2-0190B2C7690D}"/>
                  </a:ext>
                </a:extLst>
              </p:cNvPr>
              <p:cNvSpPr/>
              <p:nvPr/>
            </p:nvSpPr>
            <p:spPr>
              <a:xfrm>
                <a:off x="2984579" y="5793949"/>
                <a:ext cx="166395" cy="118574"/>
              </a:xfrm>
              <a:custGeom>
                <a:avLst/>
                <a:gdLst>
                  <a:gd name="connsiteX0" fmla="*/ 61643 w 166395"/>
                  <a:gd name="connsiteY0" fmla="*/ 0 h 118574"/>
                  <a:gd name="connsiteX1" fmla="*/ 79773 w 166395"/>
                  <a:gd name="connsiteY1" fmla="*/ 47121 h 118574"/>
                  <a:gd name="connsiteX2" fmla="*/ 104350 w 166395"/>
                  <a:gd name="connsiteY2" fmla="*/ 78535 h 118574"/>
                  <a:gd name="connsiteX3" fmla="*/ 166396 w 166395"/>
                  <a:gd name="connsiteY3" fmla="*/ 105519 h 118574"/>
                  <a:gd name="connsiteX4" fmla="*/ 39887 w 166395"/>
                  <a:gd name="connsiteY4" fmla="*/ 82562 h 118574"/>
                  <a:gd name="connsiteX5" fmla="*/ 7655 w 166395"/>
                  <a:gd name="connsiteY5" fmla="*/ 35844 h 118574"/>
                  <a:gd name="connsiteX6" fmla="*/ 0 w 166395"/>
                  <a:gd name="connsiteY6" fmla="*/ 403 h 118574"/>
                  <a:gd name="connsiteX7" fmla="*/ 61643 w 166395"/>
                  <a:gd name="connsiteY7" fmla="*/ 403 h 1185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66395" h="118574">
                    <a:moveTo>
                      <a:pt x="61643" y="0"/>
                    </a:moveTo>
                    <a:lnTo>
                      <a:pt x="79773" y="47121"/>
                    </a:lnTo>
                    <a:cubicBezTo>
                      <a:pt x="84205" y="60009"/>
                      <a:pt x="93069" y="70883"/>
                      <a:pt x="104350" y="78535"/>
                    </a:cubicBezTo>
                    <a:cubicBezTo>
                      <a:pt x="117243" y="86590"/>
                      <a:pt x="136985" y="96658"/>
                      <a:pt x="166396" y="105519"/>
                    </a:cubicBezTo>
                    <a:cubicBezTo>
                      <a:pt x="130135" y="136530"/>
                      <a:pt x="72521" y="105519"/>
                      <a:pt x="39887" y="82562"/>
                    </a:cubicBezTo>
                    <a:cubicBezTo>
                      <a:pt x="23771" y="71285"/>
                      <a:pt x="12490" y="54773"/>
                      <a:pt x="7655" y="35844"/>
                    </a:cubicBezTo>
                    <a:lnTo>
                      <a:pt x="0" y="403"/>
                    </a:lnTo>
                    <a:lnTo>
                      <a:pt x="61643" y="403"/>
                    </a:lnTo>
                    <a:close/>
                  </a:path>
                </a:pathLst>
              </a:custGeom>
              <a:solidFill>
                <a:srgbClr val="F8B68F"/>
              </a:solidFill>
              <a:ln w="402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429" name="Forme libre 428">
                <a:extLst>
                  <a:ext uri="{FF2B5EF4-FFF2-40B4-BE49-F238E27FC236}">
                    <a16:creationId xmlns:a16="http://schemas.microsoft.com/office/drawing/2014/main" xmlns="" id="{0F3FE865-BC3C-7043-892D-406D920FE587}"/>
                  </a:ext>
                </a:extLst>
              </p:cNvPr>
              <p:cNvSpPr/>
              <p:nvPr/>
            </p:nvSpPr>
            <p:spPr>
              <a:xfrm>
                <a:off x="2967929" y="5818516"/>
                <a:ext cx="232099" cy="125655"/>
              </a:xfrm>
              <a:custGeom>
                <a:avLst/>
                <a:gdLst>
                  <a:gd name="connsiteX0" fmla="*/ 20679 w 232099"/>
                  <a:gd name="connsiteY0" fmla="*/ 0 h 125655"/>
                  <a:gd name="connsiteX1" fmla="*/ 535 w 232099"/>
                  <a:gd name="connsiteY1" fmla="*/ 43899 h 125655"/>
                  <a:gd name="connsiteX2" fmla="*/ 11413 w 232099"/>
                  <a:gd name="connsiteY2" fmla="*/ 125656 h 125655"/>
                  <a:gd name="connsiteX3" fmla="*/ 36392 w 232099"/>
                  <a:gd name="connsiteY3" fmla="*/ 125656 h 125655"/>
                  <a:gd name="connsiteX4" fmla="*/ 35587 w 232099"/>
                  <a:gd name="connsiteY4" fmla="*/ 72091 h 125655"/>
                  <a:gd name="connsiteX5" fmla="*/ 98841 w 232099"/>
                  <a:gd name="connsiteY5" fmla="*/ 125656 h 125655"/>
                  <a:gd name="connsiteX6" fmla="*/ 231797 w 232099"/>
                  <a:gd name="connsiteY6" fmla="*/ 125656 h 125655"/>
                  <a:gd name="connsiteX7" fmla="*/ 162499 w 232099"/>
                  <a:gd name="connsiteY7" fmla="*/ 78132 h 125655"/>
                  <a:gd name="connsiteX8" fmla="*/ 20679 w 232099"/>
                  <a:gd name="connsiteY8" fmla="*/ 0 h 1256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32099" h="125655">
                    <a:moveTo>
                      <a:pt x="20679" y="0"/>
                    </a:moveTo>
                    <a:cubicBezTo>
                      <a:pt x="20679" y="0"/>
                      <a:pt x="-3897" y="19332"/>
                      <a:pt x="535" y="43899"/>
                    </a:cubicBezTo>
                    <a:cubicBezTo>
                      <a:pt x="4966" y="68466"/>
                      <a:pt x="11413" y="125656"/>
                      <a:pt x="11413" y="125656"/>
                    </a:cubicBezTo>
                    <a:lnTo>
                      <a:pt x="36392" y="125656"/>
                    </a:lnTo>
                    <a:lnTo>
                      <a:pt x="35587" y="72091"/>
                    </a:lnTo>
                    <a:cubicBezTo>
                      <a:pt x="35587" y="68466"/>
                      <a:pt x="89575" y="125656"/>
                      <a:pt x="98841" y="125656"/>
                    </a:cubicBezTo>
                    <a:lnTo>
                      <a:pt x="231797" y="125656"/>
                    </a:lnTo>
                    <a:cubicBezTo>
                      <a:pt x="231797" y="125656"/>
                      <a:pt x="240660" y="89409"/>
                      <a:pt x="162499" y="78132"/>
                    </a:cubicBezTo>
                    <a:cubicBezTo>
                      <a:pt x="84337" y="66050"/>
                      <a:pt x="20679" y="0"/>
                      <a:pt x="20679" y="0"/>
                    </a:cubicBezTo>
                  </a:path>
                </a:pathLst>
              </a:custGeom>
              <a:solidFill>
                <a:srgbClr val="043C5E"/>
              </a:solidFill>
              <a:ln w="402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430" name="Forme libre 429">
                <a:extLst>
                  <a:ext uri="{FF2B5EF4-FFF2-40B4-BE49-F238E27FC236}">
                    <a16:creationId xmlns:a16="http://schemas.microsoft.com/office/drawing/2014/main" xmlns="" id="{5839DC70-B3E0-5B44-B360-63573105A424}"/>
                  </a:ext>
                </a:extLst>
              </p:cNvPr>
              <p:cNvSpPr/>
              <p:nvPr/>
            </p:nvSpPr>
            <p:spPr>
              <a:xfrm>
                <a:off x="3187639" y="3623968"/>
                <a:ext cx="89442" cy="236007"/>
              </a:xfrm>
              <a:custGeom>
                <a:avLst/>
                <a:gdLst>
                  <a:gd name="connsiteX0" fmla="*/ 89443 w 89442"/>
                  <a:gd name="connsiteY0" fmla="*/ 86993 h 236007"/>
                  <a:gd name="connsiteX1" fmla="*/ 89443 w 89442"/>
                  <a:gd name="connsiteY1" fmla="*/ 236008 h 236007"/>
                  <a:gd name="connsiteX2" fmla="*/ 0 w 89442"/>
                  <a:gd name="connsiteY2" fmla="*/ 138544 h 236007"/>
                  <a:gd name="connsiteX3" fmla="*/ 9670 w 89442"/>
                  <a:gd name="connsiteY3" fmla="*/ 0 h 2360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9442" h="236007">
                    <a:moveTo>
                      <a:pt x="89443" y="86993"/>
                    </a:moveTo>
                    <a:lnTo>
                      <a:pt x="89443" y="236008"/>
                    </a:lnTo>
                    <a:lnTo>
                      <a:pt x="0" y="138544"/>
                    </a:lnTo>
                    <a:lnTo>
                      <a:pt x="9670" y="0"/>
                    </a:lnTo>
                    <a:close/>
                  </a:path>
                </a:pathLst>
              </a:custGeom>
              <a:solidFill>
                <a:srgbClr val="F4A086"/>
              </a:solidFill>
              <a:ln w="402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431" name="Forme libre 430">
                <a:extLst>
                  <a:ext uri="{FF2B5EF4-FFF2-40B4-BE49-F238E27FC236}">
                    <a16:creationId xmlns:a16="http://schemas.microsoft.com/office/drawing/2014/main" xmlns="" id="{75F14864-1EF9-5442-83EF-F3F332947423}"/>
                  </a:ext>
                </a:extLst>
              </p:cNvPr>
              <p:cNvSpPr/>
              <p:nvPr/>
            </p:nvSpPr>
            <p:spPr>
              <a:xfrm>
                <a:off x="3091513" y="3428212"/>
                <a:ext cx="274953" cy="414445"/>
              </a:xfrm>
              <a:custGeom>
                <a:avLst/>
                <a:gdLst>
                  <a:gd name="connsiteX0" fmla="*/ 200475 w 274953"/>
                  <a:gd name="connsiteY0" fmla="*/ 65267 h 414445"/>
                  <a:gd name="connsiteX1" fmla="*/ 107809 w 274953"/>
                  <a:gd name="connsiteY1" fmla="*/ 153065 h 414445"/>
                  <a:gd name="connsiteX2" fmla="*/ 108615 w 274953"/>
                  <a:gd name="connsiteY2" fmla="*/ 387865 h 414445"/>
                  <a:gd name="connsiteX3" fmla="*/ 1042 w 274953"/>
                  <a:gd name="connsiteY3" fmla="*/ 295234 h 414445"/>
                  <a:gd name="connsiteX4" fmla="*/ 19575 w 274953"/>
                  <a:gd name="connsiteY4" fmla="*/ 73725 h 414445"/>
                  <a:gd name="connsiteX5" fmla="*/ 200475 w 274953"/>
                  <a:gd name="connsiteY5" fmla="*/ 17341 h 414445"/>
                  <a:gd name="connsiteX6" fmla="*/ 262118 w 274953"/>
                  <a:gd name="connsiteY6" fmla="*/ 101917 h 414445"/>
                  <a:gd name="connsiteX7" fmla="*/ 268565 w 274953"/>
                  <a:gd name="connsiteY7" fmla="*/ 242072 h 414445"/>
                  <a:gd name="connsiteX8" fmla="*/ 231901 w 274953"/>
                  <a:gd name="connsiteY8" fmla="*/ 414446 h 414445"/>
                  <a:gd name="connsiteX9" fmla="*/ 185971 w 274953"/>
                  <a:gd name="connsiteY9" fmla="*/ 368936 h 414445"/>
                  <a:gd name="connsiteX10" fmla="*/ 185568 w 274953"/>
                  <a:gd name="connsiteY10" fmla="*/ 282749 h 414445"/>
                  <a:gd name="connsiteX11" fmla="*/ 200475 w 274953"/>
                  <a:gd name="connsiteY11" fmla="*/ 65267 h 4144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274953" h="414445">
                    <a:moveTo>
                      <a:pt x="200475" y="65267"/>
                    </a:moveTo>
                    <a:cubicBezTo>
                      <a:pt x="138429" y="73725"/>
                      <a:pt x="107809" y="153065"/>
                      <a:pt x="107809" y="153065"/>
                    </a:cubicBezTo>
                    <a:lnTo>
                      <a:pt x="108615" y="387865"/>
                    </a:lnTo>
                    <a:lnTo>
                      <a:pt x="1042" y="295234"/>
                    </a:lnTo>
                    <a:cubicBezTo>
                      <a:pt x="1042" y="295234"/>
                      <a:pt x="-6613" y="189312"/>
                      <a:pt x="19575" y="73725"/>
                    </a:cubicBezTo>
                    <a:cubicBezTo>
                      <a:pt x="42540" y="828"/>
                      <a:pt x="135206" y="-18101"/>
                      <a:pt x="200475" y="17341"/>
                    </a:cubicBezTo>
                    <a:cubicBezTo>
                      <a:pt x="232304" y="34659"/>
                      <a:pt x="250837" y="68489"/>
                      <a:pt x="262118" y="101917"/>
                    </a:cubicBezTo>
                    <a:cubicBezTo>
                      <a:pt x="277025" y="147024"/>
                      <a:pt x="278637" y="195756"/>
                      <a:pt x="268565" y="242072"/>
                    </a:cubicBezTo>
                    <a:lnTo>
                      <a:pt x="231901" y="414446"/>
                    </a:lnTo>
                    <a:lnTo>
                      <a:pt x="185971" y="368936"/>
                    </a:lnTo>
                    <a:cubicBezTo>
                      <a:pt x="185971" y="368936"/>
                      <a:pt x="174287" y="325037"/>
                      <a:pt x="185568" y="282749"/>
                    </a:cubicBezTo>
                    <a:cubicBezTo>
                      <a:pt x="208936" y="196159"/>
                      <a:pt x="241974" y="59629"/>
                      <a:pt x="200475" y="65267"/>
                    </a:cubicBezTo>
                  </a:path>
                </a:pathLst>
              </a:custGeom>
              <a:solidFill>
                <a:srgbClr val="212B53"/>
              </a:solidFill>
              <a:ln w="402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432" name="Forme libre 431">
                <a:extLst>
                  <a:ext uri="{FF2B5EF4-FFF2-40B4-BE49-F238E27FC236}">
                    <a16:creationId xmlns:a16="http://schemas.microsoft.com/office/drawing/2014/main" xmlns="" id="{C5431E52-2188-7541-A462-F58C6751814A}"/>
                  </a:ext>
                </a:extLst>
              </p:cNvPr>
              <p:cNvSpPr/>
              <p:nvPr/>
            </p:nvSpPr>
            <p:spPr>
              <a:xfrm>
                <a:off x="3176576" y="3580071"/>
                <a:ext cx="41344" cy="38660"/>
              </a:xfrm>
              <a:custGeom>
                <a:avLst/>
                <a:gdLst>
                  <a:gd name="connsiteX0" fmla="*/ 4214 w 41344"/>
                  <a:gd name="connsiteY0" fmla="*/ 4429 h 38660"/>
                  <a:gd name="connsiteX1" fmla="*/ 33222 w 41344"/>
                  <a:gd name="connsiteY1" fmla="*/ 7248 h 38660"/>
                  <a:gd name="connsiteX2" fmla="*/ 37251 w 41344"/>
                  <a:gd name="connsiteY2" fmla="*/ 34232 h 38660"/>
                  <a:gd name="connsiteX3" fmla="*/ 8243 w 41344"/>
                  <a:gd name="connsiteY3" fmla="*/ 31412 h 38660"/>
                  <a:gd name="connsiteX4" fmla="*/ 4214 w 41344"/>
                  <a:gd name="connsiteY4" fmla="*/ 4429 h 386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1344" h="38660">
                    <a:moveTo>
                      <a:pt x="4214" y="4429"/>
                    </a:moveTo>
                    <a:cubicBezTo>
                      <a:pt x="11063" y="-2418"/>
                      <a:pt x="23955" y="-1210"/>
                      <a:pt x="33222" y="7248"/>
                    </a:cubicBezTo>
                    <a:cubicBezTo>
                      <a:pt x="42086" y="15705"/>
                      <a:pt x="44100" y="27788"/>
                      <a:pt x="37251" y="34232"/>
                    </a:cubicBezTo>
                    <a:cubicBezTo>
                      <a:pt x="30402" y="41078"/>
                      <a:pt x="17509" y="39870"/>
                      <a:pt x="8243" y="31412"/>
                    </a:cubicBezTo>
                    <a:cubicBezTo>
                      <a:pt x="-1024" y="23358"/>
                      <a:pt x="-2636" y="11275"/>
                      <a:pt x="4214" y="4429"/>
                    </a:cubicBezTo>
                  </a:path>
                </a:pathLst>
              </a:custGeom>
              <a:solidFill>
                <a:srgbClr val="F8B68F"/>
              </a:solidFill>
              <a:ln w="402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433" name="Forme libre 432">
                <a:extLst>
                  <a:ext uri="{FF2B5EF4-FFF2-40B4-BE49-F238E27FC236}">
                    <a16:creationId xmlns:a16="http://schemas.microsoft.com/office/drawing/2014/main" xmlns="" id="{F16CA6DD-F85D-B048-B9A1-E2F9A3B544C0}"/>
                  </a:ext>
                </a:extLst>
              </p:cNvPr>
              <p:cNvSpPr/>
              <p:nvPr/>
            </p:nvSpPr>
            <p:spPr>
              <a:xfrm>
                <a:off x="3197223" y="3476161"/>
                <a:ext cx="148891" cy="236870"/>
              </a:xfrm>
              <a:custGeom>
                <a:avLst/>
                <a:gdLst>
                  <a:gd name="connsiteX0" fmla="*/ 105644 w 148891"/>
                  <a:gd name="connsiteY0" fmla="*/ 236813 h 236870"/>
                  <a:gd name="connsiteX1" fmla="*/ 134653 w 148891"/>
                  <a:gd name="connsiteY1" fmla="*/ 229161 h 236870"/>
                  <a:gd name="connsiteX2" fmla="*/ 129818 w 148891"/>
                  <a:gd name="connsiteY2" fmla="*/ 25373 h 236870"/>
                  <a:gd name="connsiteX3" fmla="*/ 74621 w 148891"/>
                  <a:gd name="connsiteY3" fmla="*/ 0 h 236870"/>
                  <a:gd name="connsiteX4" fmla="*/ 4114 w 148891"/>
                  <a:gd name="connsiteY4" fmla="*/ 48329 h 236870"/>
                  <a:gd name="connsiteX5" fmla="*/ 85 w 148891"/>
                  <a:gd name="connsiteY5" fmla="*/ 147807 h 236870"/>
                  <a:gd name="connsiteX6" fmla="*/ 31511 w 148891"/>
                  <a:gd name="connsiteY6" fmla="*/ 216273 h 236870"/>
                  <a:gd name="connsiteX7" fmla="*/ 105644 w 148891"/>
                  <a:gd name="connsiteY7" fmla="*/ 236813 h 2368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8891" h="236870">
                    <a:moveTo>
                      <a:pt x="105644" y="236813"/>
                    </a:moveTo>
                    <a:cubicBezTo>
                      <a:pt x="117731" y="236410"/>
                      <a:pt x="128609" y="234397"/>
                      <a:pt x="134653" y="229161"/>
                    </a:cubicBezTo>
                    <a:cubicBezTo>
                      <a:pt x="169302" y="173985"/>
                      <a:pt x="129818" y="25373"/>
                      <a:pt x="129818" y="25373"/>
                    </a:cubicBezTo>
                    <a:lnTo>
                      <a:pt x="74621" y="0"/>
                    </a:lnTo>
                    <a:lnTo>
                      <a:pt x="4114" y="48329"/>
                    </a:lnTo>
                    <a:lnTo>
                      <a:pt x="85" y="147807"/>
                    </a:lnTo>
                    <a:cubicBezTo>
                      <a:pt x="-1123" y="174388"/>
                      <a:pt x="10561" y="199761"/>
                      <a:pt x="31511" y="216273"/>
                    </a:cubicBezTo>
                    <a:cubicBezTo>
                      <a:pt x="53670" y="229966"/>
                      <a:pt x="79456" y="237619"/>
                      <a:pt x="105644" y="236813"/>
                    </a:cubicBezTo>
                  </a:path>
                </a:pathLst>
              </a:custGeom>
              <a:solidFill>
                <a:srgbClr val="F8B68F"/>
              </a:solidFill>
              <a:ln w="402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434" name="Forme libre 433">
                <a:extLst>
                  <a:ext uri="{FF2B5EF4-FFF2-40B4-BE49-F238E27FC236}">
                    <a16:creationId xmlns:a16="http://schemas.microsoft.com/office/drawing/2014/main" xmlns="" id="{3756E0C5-E65C-4A4D-8E65-4D2F9D70AC26}"/>
                  </a:ext>
                </a:extLst>
              </p:cNvPr>
              <p:cNvSpPr/>
              <p:nvPr/>
            </p:nvSpPr>
            <p:spPr>
              <a:xfrm>
                <a:off x="3169911" y="3459649"/>
                <a:ext cx="134809" cy="121628"/>
              </a:xfrm>
              <a:custGeom>
                <a:avLst/>
                <a:gdLst>
                  <a:gd name="connsiteX0" fmla="*/ 133761 w 134809"/>
                  <a:gd name="connsiteY0" fmla="*/ 25776 h 121628"/>
                  <a:gd name="connsiteX1" fmla="*/ 29411 w 134809"/>
                  <a:gd name="connsiteY1" fmla="*/ 121629 h 121628"/>
                  <a:gd name="connsiteX2" fmla="*/ 0 w 134809"/>
                  <a:gd name="connsiteY2" fmla="*/ 66050 h 121628"/>
                  <a:gd name="connsiteX3" fmla="*/ 53988 w 134809"/>
                  <a:gd name="connsiteY3" fmla="*/ 0 h 121628"/>
                  <a:gd name="connsiteX4" fmla="*/ 122480 w 134809"/>
                  <a:gd name="connsiteY4" fmla="*/ 10874 h 121628"/>
                  <a:gd name="connsiteX5" fmla="*/ 133761 w 134809"/>
                  <a:gd name="connsiteY5" fmla="*/ 25776 h 1216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34809" h="121628">
                    <a:moveTo>
                      <a:pt x="133761" y="25776"/>
                    </a:moveTo>
                    <a:cubicBezTo>
                      <a:pt x="147057" y="70077"/>
                      <a:pt x="29411" y="121629"/>
                      <a:pt x="29411" y="121629"/>
                    </a:cubicBezTo>
                    <a:lnTo>
                      <a:pt x="0" y="66050"/>
                    </a:lnTo>
                    <a:lnTo>
                      <a:pt x="53988" y="0"/>
                    </a:lnTo>
                    <a:lnTo>
                      <a:pt x="122480" y="10874"/>
                    </a:lnTo>
                    <a:cubicBezTo>
                      <a:pt x="122077" y="10874"/>
                      <a:pt x="131344" y="18123"/>
                      <a:pt x="133761" y="25776"/>
                    </a:cubicBezTo>
                  </a:path>
                </a:pathLst>
              </a:custGeom>
              <a:solidFill>
                <a:srgbClr val="212B53"/>
              </a:solidFill>
              <a:ln w="402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435" name="Forme libre 434">
                <a:extLst>
                  <a:ext uri="{FF2B5EF4-FFF2-40B4-BE49-F238E27FC236}">
                    <a16:creationId xmlns:a16="http://schemas.microsoft.com/office/drawing/2014/main" xmlns="" id="{457DCB80-3908-9040-8A78-37B05DDD5019}"/>
                  </a:ext>
                </a:extLst>
              </p:cNvPr>
              <p:cNvSpPr/>
              <p:nvPr/>
            </p:nvSpPr>
            <p:spPr>
              <a:xfrm>
                <a:off x="3304206" y="3485356"/>
                <a:ext cx="32503" cy="47995"/>
              </a:xfrm>
              <a:custGeom>
                <a:avLst/>
                <a:gdLst>
                  <a:gd name="connsiteX0" fmla="*/ 272 w 32503"/>
                  <a:gd name="connsiteY0" fmla="*/ 9332 h 47995"/>
                  <a:gd name="connsiteX1" fmla="*/ 30086 w 32503"/>
                  <a:gd name="connsiteY1" fmla="*/ 47995 h 47995"/>
                  <a:gd name="connsiteX2" fmla="*/ 32504 w 32503"/>
                  <a:gd name="connsiteY2" fmla="*/ 27052 h 47995"/>
                  <a:gd name="connsiteX3" fmla="*/ 26057 w 32503"/>
                  <a:gd name="connsiteY3" fmla="*/ 12554 h 47995"/>
                  <a:gd name="connsiteX4" fmla="*/ 11956 w 32503"/>
                  <a:gd name="connsiteY4" fmla="*/ 4901 h 47995"/>
                  <a:gd name="connsiteX5" fmla="*/ 272 w 32503"/>
                  <a:gd name="connsiteY5" fmla="*/ 9332 h 479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2503" h="47995">
                    <a:moveTo>
                      <a:pt x="272" y="9332"/>
                    </a:moveTo>
                    <a:cubicBezTo>
                      <a:pt x="2689" y="26650"/>
                      <a:pt x="30086" y="47995"/>
                      <a:pt x="30086" y="47995"/>
                    </a:cubicBezTo>
                    <a:lnTo>
                      <a:pt x="32504" y="27052"/>
                    </a:lnTo>
                    <a:lnTo>
                      <a:pt x="26057" y="12554"/>
                    </a:lnTo>
                    <a:lnTo>
                      <a:pt x="11956" y="4901"/>
                    </a:lnTo>
                    <a:cubicBezTo>
                      <a:pt x="12359" y="4499"/>
                      <a:pt x="-2145" y="-8389"/>
                      <a:pt x="272" y="9332"/>
                    </a:cubicBezTo>
                  </a:path>
                </a:pathLst>
              </a:custGeom>
              <a:solidFill>
                <a:srgbClr val="212B53"/>
              </a:solidFill>
              <a:ln w="402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436" name="Forme libre 435">
                <a:extLst>
                  <a:ext uri="{FF2B5EF4-FFF2-40B4-BE49-F238E27FC236}">
                    <a16:creationId xmlns:a16="http://schemas.microsoft.com/office/drawing/2014/main" xmlns="" id="{D1DB9407-B16C-0E4C-8C6A-F7AB4753E5BB}"/>
                  </a:ext>
                </a:extLst>
              </p:cNvPr>
              <p:cNvSpPr/>
              <p:nvPr/>
            </p:nvSpPr>
            <p:spPr>
              <a:xfrm>
                <a:off x="2974187" y="4458452"/>
                <a:ext cx="348825" cy="1339926"/>
              </a:xfrm>
              <a:custGeom>
                <a:avLst/>
                <a:gdLst>
                  <a:gd name="connsiteX0" fmla="*/ 144557 w 348825"/>
                  <a:gd name="connsiteY0" fmla="*/ 0 h 1339926"/>
                  <a:gd name="connsiteX1" fmla="*/ 35775 w 348825"/>
                  <a:gd name="connsiteY1" fmla="*/ 676206 h 1339926"/>
                  <a:gd name="connsiteX2" fmla="*/ 28523 w 348825"/>
                  <a:gd name="connsiteY2" fmla="*/ 779308 h 1339926"/>
                  <a:gd name="connsiteX3" fmla="*/ 7572 w 348825"/>
                  <a:gd name="connsiteY3" fmla="*/ 1339927 h 1339926"/>
                  <a:gd name="connsiteX4" fmla="*/ 82511 w 348825"/>
                  <a:gd name="connsiteY4" fmla="*/ 1339927 h 1339926"/>
                  <a:gd name="connsiteX5" fmla="*/ 348825 w 348825"/>
                  <a:gd name="connsiteY5" fmla="*/ 0 h 1339926"/>
                  <a:gd name="connsiteX6" fmla="*/ 144557 w 348825"/>
                  <a:gd name="connsiteY6" fmla="*/ 0 h 13399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348825" h="1339926">
                    <a:moveTo>
                      <a:pt x="144557" y="0"/>
                    </a:moveTo>
                    <a:cubicBezTo>
                      <a:pt x="144557" y="0"/>
                      <a:pt x="-77438" y="93034"/>
                      <a:pt x="35775" y="676206"/>
                    </a:cubicBezTo>
                    <a:cubicBezTo>
                      <a:pt x="42221" y="710439"/>
                      <a:pt x="38192" y="745881"/>
                      <a:pt x="28523" y="779308"/>
                    </a:cubicBezTo>
                    <a:cubicBezTo>
                      <a:pt x="-19422" y="942017"/>
                      <a:pt x="7572" y="1339927"/>
                      <a:pt x="7572" y="1339927"/>
                    </a:cubicBezTo>
                    <a:lnTo>
                      <a:pt x="82511" y="1339927"/>
                    </a:lnTo>
                    <a:cubicBezTo>
                      <a:pt x="82511" y="1339927"/>
                      <a:pt x="332709" y="302057"/>
                      <a:pt x="348825" y="0"/>
                    </a:cubicBezTo>
                    <a:lnTo>
                      <a:pt x="144557" y="0"/>
                    </a:lnTo>
                    <a:close/>
                  </a:path>
                </a:pathLst>
              </a:custGeom>
              <a:solidFill>
                <a:srgbClr val="043C5E"/>
              </a:solidFill>
              <a:ln w="402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437" name="Forme libre 436">
                <a:extLst>
                  <a:ext uri="{FF2B5EF4-FFF2-40B4-BE49-F238E27FC236}">
                    <a16:creationId xmlns:a16="http://schemas.microsoft.com/office/drawing/2014/main" xmlns="" id="{0B03DA72-156B-4544-9F0C-5956C9B248D7}"/>
                  </a:ext>
                </a:extLst>
              </p:cNvPr>
              <p:cNvSpPr/>
              <p:nvPr/>
            </p:nvSpPr>
            <p:spPr>
              <a:xfrm>
                <a:off x="3756125" y="4193829"/>
                <a:ext cx="168960" cy="68767"/>
              </a:xfrm>
              <a:custGeom>
                <a:avLst/>
                <a:gdLst>
                  <a:gd name="connsiteX0" fmla="*/ 50362 w 168960"/>
                  <a:gd name="connsiteY0" fmla="*/ 11700 h 68767"/>
                  <a:gd name="connsiteX1" fmla="*/ 96292 w 168960"/>
                  <a:gd name="connsiteY1" fmla="*/ 14117 h 68767"/>
                  <a:gd name="connsiteX2" fmla="*/ 168813 w 168960"/>
                  <a:gd name="connsiteY2" fmla="*/ 13714 h 68767"/>
                  <a:gd name="connsiteX3" fmla="*/ 126912 w 168960"/>
                  <a:gd name="connsiteY3" fmla="*/ 59627 h 68767"/>
                  <a:gd name="connsiteX4" fmla="*/ 66478 w 168960"/>
                  <a:gd name="connsiteY4" fmla="*/ 66473 h 68767"/>
                  <a:gd name="connsiteX5" fmla="*/ 12087 w 168960"/>
                  <a:gd name="connsiteY5" fmla="*/ 47947 h 68767"/>
                  <a:gd name="connsiteX6" fmla="*/ 0 w 168960"/>
                  <a:gd name="connsiteY6" fmla="*/ 19755 h 68767"/>
                  <a:gd name="connsiteX7" fmla="*/ 9267 w 168960"/>
                  <a:gd name="connsiteY7" fmla="*/ 12506 h 68767"/>
                  <a:gd name="connsiteX8" fmla="*/ 50362 w 168960"/>
                  <a:gd name="connsiteY8" fmla="*/ 11700 h 687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68960" h="68767">
                    <a:moveTo>
                      <a:pt x="50362" y="11700"/>
                    </a:moveTo>
                    <a:cubicBezTo>
                      <a:pt x="53988" y="13311"/>
                      <a:pt x="67686" y="18547"/>
                      <a:pt x="96292" y="14117"/>
                    </a:cubicBezTo>
                    <a:cubicBezTo>
                      <a:pt x="121675" y="10089"/>
                      <a:pt x="172036" y="-15284"/>
                      <a:pt x="168813" y="13714"/>
                    </a:cubicBezTo>
                    <a:cubicBezTo>
                      <a:pt x="148266" y="33448"/>
                      <a:pt x="126912" y="59627"/>
                      <a:pt x="126912" y="59627"/>
                    </a:cubicBezTo>
                    <a:cubicBezTo>
                      <a:pt x="113214" y="70501"/>
                      <a:pt x="84608" y="70098"/>
                      <a:pt x="66478" y="66473"/>
                    </a:cubicBezTo>
                    <a:lnTo>
                      <a:pt x="12087" y="47947"/>
                    </a:lnTo>
                    <a:lnTo>
                      <a:pt x="0" y="19755"/>
                    </a:lnTo>
                    <a:lnTo>
                      <a:pt x="9267" y="12506"/>
                    </a:lnTo>
                    <a:cubicBezTo>
                      <a:pt x="23368" y="14519"/>
                      <a:pt x="37066" y="14117"/>
                      <a:pt x="50362" y="11700"/>
                    </a:cubicBezTo>
                  </a:path>
                </a:pathLst>
              </a:custGeom>
              <a:solidFill>
                <a:srgbClr val="F8B68F"/>
              </a:solidFill>
              <a:ln w="402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438" name="Forme libre 437">
                <a:extLst>
                  <a:ext uri="{FF2B5EF4-FFF2-40B4-BE49-F238E27FC236}">
                    <a16:creationId xmlns:a16="http://schemas.microsoft.com/office/drawing/2014/main" xmlns="" id="{561051C1-802B-A14D-8251-C49556165E10}"/>
                  </a:ext>
                </a:extLst>
              </p:cNvPr>
              <p:cNvSpPr/>
              <p:nvPr/>
            </p:nvSpPr>
            <p:spPr>
              <a:xfrm>
                <a:off x="3771435" y="4172102"/>
                <a:ext cx="82593" cy="64036"/>
              </a:xfrm>
              <a:custGeom>
                <a:avLst/>
                <a:gdLst>
                  <a:gd name="connsiteX0" fmla="*/ 46736 w 82593"/>
                  <a:gd name="connsiteY0" fmla="*/ 42691 h 64036"/>
                  <a:gd name="connsiteX1" fmla="*/ 50362 w 82593"/>
                  <a:gd name="connsiteY1" fmla="*/ 45107 h 64036"/>
                  <a:gd name="connsiteX2" fmla="*/ 41901 w 82593"/>
                  <a:gd name="connsiteY2" fmla="*/ 52357 h 64036"/>
                  <a:gd name="connsiteX3" fmla="*/ 3223 w 82593"/>
                  <a:gd name="connsiteY3" fmla="*/ 64036 h 64036"/>
                  <a:gd name="connsiteX4" fmla="*/ 0 w 82593"/>
                  <a:gd name="connsiteY4" fmla="*/ 43496 h 64036"/>
                  <a:gd name="connsiteX5" fmla="*/ 79370 w 82593"/>
                  <a:gd name="connsiteY5" fmla="*/ 0 h 64036"/>
                  <a:gd name="connsiteX6" fmla="*/ 75744 w 82593"/>
                  <a:gd name="connsiteY6" fmla="*/ 22151 h 64036"/>
                  <a:gd name="connsiteX7" fmla="*/ 46736 w 82593"/>
                  <a:gd name="connsiteY7" fmla="*/ 42691 h 640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82593" h="64036">
                    <a:moveTo>
                      <a:pt x="46736" y="42691"/>
                    </a:moveTo>
                    <a:cubicBezTo>
                      <a:pt x="46736" y="42691"/>
                      <a:pt x="47945" y="43899"/>
                      <a:pt x="50362" y="45107"/>
                    </a:cubicBezTo>
                    <a:cubicBezTo>
                      <a:pt x="47542" y="47524"/>
                      <a:pt x="44721" y="49940"/>
                      <a:pt x="41901" y="52357"/>
                    </a:cubicBezTo>
                    <a:cubicBezTo>
                      <a:pt x="29009" y="55981"/>
                      <a:pt x="16116" y="60411"/>
                      <a:pt x="3223" y="64036"/>
                    </a:cubicBezTo>
                    <a:cubicBezTo>
                      <a:pt x="2014" y="55579"/>
                      <a:pt x="0" y="44302"/>
                      <a:pt x="0" y="43496"/>
                    </a:cubicBezTo>
                    <a:lnTo>
                      <a:pt x="79370" y="0"/>
                    </a:lnTo>
                    <a:cubicBezTo>
                      <a:pt x="79370" y="0"/>
                      <a:pt x="88637" y="7652"/>
                      <a:pt x="75744" y="22151"/>
                    </a:cubicBezTo>
                    <a:cubicBezTo>
                      <a:pt x="62852" y="36650"/>
                      <a:pt x="46736" y="42691"/>
                      <a:pt x="46736" y="42691"/>
                    </a:cubicBezTo>
                  </a:path>
                </a:pathLst>
              </a:custGeom>
              <a:solidFill>
                <a:srgbClr val="F8B68F"/>
              </a:solidFill>
              <a:ln w="402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439" name="Forme libre 438">
                <a:extLst>
                  <a:ext uri="{FF2B5EF4-FFF2-40B4-BE49-F238E27FC236}">
                    <a16:creationId xmlns:a16="http://schemas.microsoft.com/office/drawing/2014/main" xmlns="" id="{3AAF0FB3-F3F1-554B-9B15-589D1BFEA222}"/>
                  </a:ext>
                </a:extLst>
              </p:cNvPr>
              <p:cNvSpPr/>
              <p:nvPr/>
            </p:nvSpPr>
            <p:spPr>
              <a:xfrm>
                <a:off x="3078473" y="3829048"/>
                <a:ext cx="717941" cy="413936"/>
              </a:xfrm>
              <a:custGeom>
                <a:avLst/>
                <a:gdLst>
                  <a:gd name="connsiteX0" fmla="*/ 17306 w 717941"/>
                  <a:gd name="connsiteY0" fmla="*/ 19651 h 413936"/>
                  <a:gd name="connsiteX1" fmla="*/ 309405 w 717941"/>
                  <a:gd name="connsiteY1" fmla="*/ 204108 h 413936"/>
                  <a:gd name="connsiteX2" fmla="*/ 346069 w 717941"/>
                  <a:gd name="connsiteY2" fmla="*/ 231092 h 413936"/>
                  <a:gd name="connsiteX3" fmla="*/ 717941 w 717941"/>
                  <a:gd name="connsiteY3" fmla="*/ 375676 h 413936"/>
                  <a:gd name="connsiteX4" fmla="*/ 694574 w 717941"/>
                  <a:gd name="connsiteY4" fmla="*/ 413937 h 413936"/>
                  <a:gd name="connsiteX5" fmla="*/ 284426 w 717941"/>
                  <a:gd name="connsiteY5" fmla="*/ 326139 h 413936"/>
                  <a:gd name="connsiteX6" fmla="*/ 239302 w 717941"/>
                  <a:gd name="connsiteY6" fmla="*/ 306002 h 413936"/>
                  <a:gd name="connsiteX7" fmla="*/ 17306 w 717941"/>
                  <a:gd name="connsiteY7" fmla="*/ 19651 h 4139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717941" h="413936">
                    <a:moveTo>
                      <a:pt x="17306" y="19651"/>
                    </a:moveTo>
                    <a:cubicBezTo>
                      <a:pt x="98691" y="-64119"/>
                      <a:pt x="253806" y="143293"/>
                      <a:pt x="309405" y="204108"/>
                    </a:cubicBezTo>
                    <a:cubicBezTo>
                      <a:pt x="319881" y="215384"/>
                      <a:pt x="332370" y="224647"/>
                      <a:pt x="346069" y="231092"/>
                    </a:cubicBezTo>
                    <a:lnTo>
                      <a:pt x="717941" y="375676"/>
                    </a:lnTo>
                    <a:lnTo>
                      <a:pt x="694574" y="413937"/>
                    </a:lnTo>
                    <a:lnTo>
                      <a:pt x="284426" y="326139"/>
                    </a:lnTo>
                    <a:cubicBezTo>
                      <a:pt x="268310" y="321709"/>
                      <a:pt x="253000" y="314862"/>
                      <a:pt x="239302" y="306002"/>
                    </a:cubicBezTo>
                    <a:cubicBezTo>
                      <a:pt x="161542" y="256464"/>
                      <a:pt x="-63676" y="103422"/>
                      <a:pt x="17306" y="19651"/>
                    </a:cubicBezTo>
                  </a:path>
                </a:pathLst>
              </a:custGeom>
              <a:solidFill>
                <a:srgbClr val="F8B68F"/>
              </a:solidFill>
              <a:ln w="402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440" name="Forme libre 439">
                <a:extLst>
                  <a:ext uri="{FF2B5EF4-FFF2-40B4-BE49-F238E27FC236}">
                    <a16:creationId xmlns:a16="http://schemas.microsoft.com/office/drawing/2014/main" xmlns="" id="{9043FECF-0076-D849-B7C3-0C4FD3CA769C}"/>
                  </a:ext>
                </a:extLst>
              </p:cNvPr>
              <p:cNvSpPr/>
              <p:nvPr/>
            </p:nvSpPr>
            <p:spPr>
              <a:xfrm>
                <a:off x="3157825" y="4010602"/>
                <a:ext cx="399269" cy="185261"/>
              </a:xfrm>
              <a:custGeom>
                <a:avLst/>
                <a:gdLst>
                  <a:gd name="connsiteX0" fmla="*/ 215952 w 399269"/>
                  <a:gd name="connsiteY0" fmla="*/ 139349 h 185261"/>
                  <a:gd name="connsiteX1" fmla="*/ 399269 w 399269"/>
                  <a:gd name="connsiteY1" fmla="*/ 178013 h 185261"/>
                  <a:gd name="connsiteX2" fmla="*/ 395644 w 399269"/>
                  <a:gd name="connsiteY2" fmla="*/ 185262 h 185261"/>
                  <a:gd name="connsiteX3" fmla="*/ 214341 w 399269"/>
                  <a:gd name="connsiteY3" fmla="*/ 147001 h 185261"/>
                  <a:gd name="connsiteX4" fmla="*/ 167202 w 399269"/>
                  <a:gd name="connsiteY4" fmla="*/ 128475 h 185261"/>
                  <a:gd name="connsiteX5" fmla="*/ 0 w 399269"/>
                  <a:gd name="connsiteY5" fmla="*/ 5639 h 185261"/>
                  <a:gd name="connsiteX6" fmla="*/ 6043 w 399269"/>
                  <a:gd name="connsiteY6" fmla="*/ 0 h 185261"/>
                  <a:gd name="connsiteX7" fmla="*/ 171231 w 399269"/>
                  <a:gd name="connsiteY7" fmla="*/ 121629 h 185261"/>
                  <a:gd name="connsiteX8" fmla="*/ 215952 w 399269"/>
                  <a:gd name="connsiteY8" fmla="*/ 139349 h 18526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99269" h="185261">
                    <a:moveTo>
                      <a:pt x="215952" y="139349"/>
                    </a:moveTo>
                    <a:lnTo>
                      <a:pt x="399269" y="178013"/>
                    </a:lnTo>
                    <a:lnTo>
                      <a:pt x="395644" y="185262"/>
                    </a:lnTo>
                    <a:lnTo>
                      <a:pt x="214341" y="147001"/>
                    </a:lnTo>
                    <a:cubicBezTo>
                      <a:pt x="197822" y="143377"/>
                      <a:pt x="181706" y="136933"/>
                      <a:pt x="167202" y="128475"/>
                    </a:cubicBezTo>
                    <a:cubicBezTo>
                      <a:pt x="125703" y="104311"/>
                      <a:pt x="59629" y="54773"/>
                      <a:pt x="0" y="5639"/>
                    </a:cubicBezTo>
                    <a:lnTo>
                      <a:pt x="6043" y="0"/>
                    </a:lnTo>
                    <a:cubicBezTo>
                      <a:pt x="68895" y="51551"/>
                      <a:pt x="138193" y="102297"/>
                      <a:pt x="171231" y="121629"/>
                    </a:cubicBezTo>
                    <a:cubicBezTo>
                      <a:pt x="184929" y="130086"/>
                      <a:pt x="199836" y="136127"/>
                      <a:pt x="215952" y="139349"/>
                    </a:cubicBezTo>
                  </a:path>
                </a:pathLst>
              </a:custGeom>
              <a:solidFill>
                <a:srgbClr val="F4A086"/>
              </a:solidFill>
              <a:ln w="402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</p:grpSp>
        <p:sp>
          <p:nvSpPr>
            <p:cNvPr id="489" name="Forme libre 488">
              <a:extLst>
                <a:ext uri="{FF2B5EF4-FFF2-40B4-BE49-F238E27FC236}">
                  <a16:creationId xmlns:a16="http://schemas.microsoft.com/office/drawing/2014/main" xmlns="" id="{8000BBE3-5A58-4248-8D79-A75499EEACA8}"/>
                </a:ext>
              </a:extLst>
            </p:cNvPr>
            <p:cNvSpPr/>
            <p:nvPr userDrawn="1"/>
          </p:nvSpPr>
          <p:spPr>
            <a:xfrm>
              <a:off x="4668280" y="3567584"/>
              <a:ext cx="115631" cy="37455"/>
            </a:xfrm>
            <a:custGeom>
              <a:avLst/>
              <a:gdLst>
                <a:gd name="connsiteX0" fmla="*/ 109588 w 115631"/>
                <a:gd name="connsiteY0" fmla="*/ 0 h 37455"/>
                <a:gd name="connsiteX1" fmla="*/ 115631 w 115631"/>
                <a:gd name="connsiteY1" fmla="*/ 37455 h 37455"/>
                <a:gd name="connsiteX2" fmla="*/ 0 w 115631"/>
                <a:gd name="connsiteY2" fmla="*/ 37052 h 37455"/>
                <a:gd name="connsiteX3" fmla="*/ 7655 w 115631"/>
                <a:gd name="connsiteY3" fmla="*/ 0 h 374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5631" h="37455">
                  <a:moveTo>
                    <a:pt x="109588" y="0"/>
                  </a:moveTo>
                  <a:lnTo>
                    <a:pt x="115631" y="37455"/>
                  </a:lnTo>
                  <a:lnTo>
                    <a:pt x="0" y="37052"/>
                  </a:lnTo>
                  <a:lnTo>
                    <a:pt x="7655" y="0"/>
                  </a:lnTo>
                  <a:close/>
                </a:path>
              </a:pathLst>
            </a:custGeom>
            <a:solidFill>
              <a:srgbClr val="FAB746"/>
            </a:solidFill>
            <a:ln w="40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490" name="Forme libre 489">
              <a:extLst>
                <a:ext uri="{FF2B5EF4-FFF2-40B4-BE49-F238E27FC236}">
                  <a16:creationId xmlns:a16="http://schemas.microsoft.com/office/drawing/2014/main" xmlns="" id="{B997FA5F-1178-6B40-A589-4596819CFDDD}"/>
                </a:ext>
              </a:extLst>
            </p:cNvPr>
            <p:cNvSpPr/>
            <p:nvPr userDrawn="1"/>
          </p:nvSpPr>
          <p:spPr>
            <a:xfrm>
              <a:off x="4868116" y="3915151"/>
              <a:ext cx="18936" cy="459530"/>
            </a:xfrm>
            <a:custGeom>
              <a:avLst/>
              <a:gdLst>
                <a:gd name="connsiteX0" fmla="*/ 8864 w 18936"/>
                <a:gd name="connsiteY0" fmla="*/ 459530 h 459530"/>
                <a:gd name="connsiteX1" fmla="*/ 0 w 18936"/>
                <a:gd name="connsiteY1" fmla="*/ 403 h 459530"/>
                <a:gd name="connsiteX2" fmla="*/ 10072 w 18936"/>
                <a:gd name="connsiteY2" fmla="*/ 0 h 459530"/>
                <a:gd name="connsiteX3" fmla="*/ 18936 w 18936"/>
                <a:gd name="connsiteY3" fmla="*/ 459530 h 4595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936" h="459530">
                  <a:moveTo>
                    <a:pt x="8864" y="459530"/>
                  </a:moveTo>
                  <a:lnTo>
                    <a:pt x="0" y="403"/>
                  </a:lnTo>
                  <a:lnTo>
                    <a:pt x="10072" y="0"/>
                  </a:lnTo>
                  <a:lnTo>
                    <a:pt x="18936" y="459530"/>
                  </a:lnTo>
                  <a:close/>
                </a:path>
              </a:pathLst>
            </a:custGeom>
            <a:solidFill>
              <a:srgbClr val="36696B"/>
            </a:solidFill>
            <a:ln w="40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</p:grpSp>
      <p:pic>
        <p:nvPicPr>
          <p:cNvPr id="3" name="Image 2">
            <a:extLst>
              <a:ext uri="{FF2B5EF4-FFF2-40B4-BE49-F238E27FC236}">
                <a16:creationId xmlns:a16="http://schemas.microsoft.com/office/drawing/2014/main" xmlns="" id="{AD5E70CC-EB33-7045-9351-99F04208EEB7}"/>
              </a:ext>
            </a:extLst>
          </p:cNvPr>
          <p:cNvPicPr>
            <a:picLocks noChangeAspect="1"/>
          </p:cNvPicPr>
          <p:nvPr userDrawn="1"/>
        </p:nvPicPr>
        <p:blipFill>
          <a:blip r:embed="rId2" r:link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5412424" y="623681"/>
            <a:ext cx="6037896" cy="5950613"/>
          </a:xfrm>
          <a:prstGeom prst="rect">
            <a:avLst/>
          </a:prstGeom>
        </p:spPr>
      </p:pic>
      <p:pic>
        <p:nvPicPr>
          <p:cNvPr id="5" name="Graphique 4">
            <a:extLst>
              <a:ext uri="{FF2B5EF4-FFF2-40B4-BE49-F238E27FC236}">
                <a16:creationId xmlns:a16="http://schemas.microsoft.com/office/drawing/2014/main" xmlns="" id="{FF31039E-ACE6-C14D-824E-E08F73C496BD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xmlns="" r:embed="rId5" r:link="rId6"/>
              </a:ext>
            </a:extLst>
          </a:blip>
          <a:stretch>
            <a:fillRect/>
          </a:stretch>
        </p:blipFill>
        <p:spPr>
          <a:xfrm flipH="1">
            <a:off x="3830637" y="971551"/>
            <a:ext cx="2387600" cy="2209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662599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EF743-0E1B-B843-B232-8710B8C2ED0B}" type="datetime1">
              <a:rPr lang="fr-FR" smtClean="0"/>
              <a:t>19/09/2022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4DB2B-3EFD-4766-A6C9-C9A5E84D2897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6" name="Image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4770" y="674152"/>
            <a:ext cx="1783084" cy="1783084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55091" y="674152"/>
            <a:ext cx="1783084" cy="1783084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405412" y="674152"/>
            <a:ext cx="1783084" cy="1783084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55733" y="674152"/>
            <a:ext cx="1783084" cy="1783084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 userDrawn="1"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4900" y="2942899"/>
            <a:ext cx="1783084" cy="1783084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 userDrawn="1"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55221" y="2942899"/>
            <a:ext cx="1783084" cy="1783084"/>
          </a:xfrm>
          <a:prstGeom prst="rect">
            <a:avLst/>
          </a:prstGeom>
        </p:spPr>
      </p:pic>
      <p:sp>
        <p:nvSpPr>
          <p:cNvPr id="12" name="Espace réservé du texte 12"/>
          <p:cNvSpPr>
            <a:spLocks noGrp="1"/>
          </p:cNvSpPr>
          <p:nvPr>
            <p:ph type="body" sz="quarter" idx="13" hasCustomPrompt="1"/>
          </p:nvPr>
        </p:nvSpPr>
        <p:spPr>
          <a:xfrm>
            <a:off x="6634163" y="3597275"/>
            <a:ext cx="3313112" cy="4572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fr-FR" dirty="0" smtClean="0"/>
              <a:t>#</a:t>
            </a:r>
            <a:r>
              <a:rPr lang="fr-FR" dirty="0" err="1" smtClean="0"/>
              <a:t>OnEstLàPourVous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52636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ommaire_Long_blanc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Image 60" descr="Une image contenant photo, sombre, lumière, grand&#10;&#10;Description générée automatiquement">
            <a:extLst>
              <a:ext uri="{FF2B5EF4-FFF2-40B4-BE49-F238E27FC236}">
                <a16:creationId xmlns:a16="http://schemas.microsoft.com/office/drawing/2014/main" xmlns="" id="{44B2DDB3-1A6A-B943-AE5A-2515B32F86E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alphaModFix amt="5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3747541" cy="6858000"/>
          </a:xfrm>
          <a:prstGeom prst="rect">
            <a:avLst/>
          </a:prstGeom>
        </p:spPr>
      </p:pic>
      <p:pic>
        <p:nvPicPr>
          <p:cNvPr id="8" name="Image 7" descr="Une image contenant photo, sombre, lumière, grand&#10;&#10;Description générée automatiquement">
            <a:extLst>
              <a:ext uri="{FF2B5EF4-FFF2-40B4-BE49-F238E27FC236}">
                <a16:creationId xmlns:a16="http://schemas.microsoft.com/office/drawing/2014/main" xmlns="" id="{E618FAA9-4F0B-9E4B-9B89-549E0860096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alphaModFix amt="5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301" y="24479"/>
            <a:ext cx="3747541" cy="6858000"/>
          </a:xfrm>
          <a:prstGeom prst="rect">
            <a:avLst/>
          </a:prstGeom>
        </p:spPr>
      </p:pic>
      <p:sp>
        <p:nvSpPr>
          <p:cNvPr id="51" name="Espace réservé du texte 8">
            <a:extLst>
              <a:ext uri="{FF2B5EF4-FFF2-40B4-BE49-F238E27FC236}">
                <a16:creationId xmlns:a16="http://schemas.microsoft.com/office/drawing/2014/main" xmlns="" id="{8B03DBCA-F295-8746-8DAF-8B3EEA7F430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9419" y="1065389"/>
            <a:ext cx="658523" cy="353943"/>
          </a:xfrm>
        </p:spPr>
        <p:txBody>
          <a:bodyPr vert="horz" lIns="0" tIns="0" rIns="0" bIns="0" rtlCol="0" anchor="ctr">
            <a:spAutoFit/>
          </a:bodyPr>
          <a:lstStyle>
            <a:lvl1pPr algn="r">
              <a:buFontTx/>
              <a:buNone/>
              <a:defRPr lang="fr-FR" b="1" dirty="0">
                <a:solidFill>
                  <a:schemeClr val="accent4"/>
                </a:solidFill>
              </a:defRPr>
            </a:lvl1pPr>
          </a:lstStyle>
          <a:p>
            <a:pPr marL="0" lvl="0" indent="0" algn="r">
              <a:buFontTx/>
              <a:buNone/>
            </a:pPr>
            <a:r>
              <a:rPr lang="fr-FR" sz="1000" dirty="0"/>
              <a:t>SLIDE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>N°X</a:t>
            </a:r>
          </a:p>
        </p:txBody>
      </p:sp>
      <p:sp>
        <p:nvSpPr>
          <p:cNvPr id="90" name="Sous-titre 2">
            <a:extLst>
              <a:ext uri="{FF2B5EF4-FFF2-40B4-BE49-F238E27FC236}">
                <a16:creationId xmlns:a16="http://schemas.microsoft.com/office/drawing/2014/main" xmlns="" id="{0E27009F-9B3B-AB4C-9181-36A1E1A55BA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368382" y="1011528"/>
            <a:ext cx="2333502" cy="461665"/>
          </a:xfrm>
        </p:spPr>
        <p:txBody>
          <a:bodyPr vert="horz" lIns="0" tIns="0" rIns="0" bIns="0" rtlCol="0" anchor="ctr">
            <a:spAutoFit/>
          </a:bodyPr>
          <a:lstStyle>
            <a:lvl1pPr>
              <a:buFontTx/>
              <a:buNone/>
              <a:defRPr lang="fr-FR" sz="1500" b="1" cap="all" baseline="0" dirty="0">
                <a:solidFill>
                  <a:schemeClr val="accent4"/>
                </a:solidFill>
              </a:defRPr>
            </a:lvl1pPr>
          </a:lstStyle>
          <a:p>
            <a:pPr marL="0" lvl="0" indent="0">
              <a:buFontTx/>
              <a:buNone/>
            </a:pPr>
            <a:r>
              <a:rPr lang="fr-FR" dirty="0"/>
              <a:t>Modifiez le style des titres</a:t>
            </a:r>
          </a:p>
        </p:txBody>
      </p:sp>
      <p:sp>
        <p:nvSpPr>
          <p:cNvPr id="91" name="Espace réservé du texte 8">
            <a:extLst>
              <a:ext uri="{FF2B5EF4-FFF2-40B4-BE49-F238E27FC236}">
                <a16:creationId xmlns:a16="http://schemas.microsoft.com/office/drawing/2014/main" xmlns="" id="{71DE631B-149C-494C-98E9-DCC7FC31257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579419" y="1900983"/>
            <a:ext cx="658523" cy="153888"/>
          </a:xfrm>
        </p:spPr>
        <p:txBody>
          <a:bodyPr vert="horz" lIns="0" tIns="0" rIns="0" bIns="0" rtlCol="0" anchor="ctr" anchorCtr="0">
            <a:spAutoFit/>
          </a:bodyPr>
          <a:lstStyle>
            <a:lvl1pPr algn="r">
              <a:buFontTx/>
              <a:buNone/>
              <a:defRPr lang="fr-FR" sz="1000" b="1" dirty="0">
                <a:solidFill>
                  <a:schemeClr val="accent4"/>
                </a:solidFill>
              </a:defRPr>
            </a:lvl1pPr>
          </a:lstStyle>
          <a:p>
            <a:pPr marL="0" lvl="0" indent="0" algn="r">
              <a:buFontTx/>
              <a:buNone/>
            </a:pPr>
            <a:r>
              <a:rPr lang="fr-FR" sz="1000" dirty="0" err="1" smtClean="0"/>
              <a:t>p.</a:t>
            </a:r>
            <a:r>
              <a:rPr lang="fr-FR" dirty="0" err="1" smtClean="0"/>
              <a:t>X</a:t>
            </a:r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xmlns="" id="{3C1F99D6-5209-C44E-B121-EB188E2E9A1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397268" y="1884363"/>
            <a:ext cx="2520950" cy="400110"/>
          </a:xfrm>
        </p:spPr>
        <p:txBody>
          <a:bodyPr>
            <a:spAutoFit/>
          </a:bodyPr>
          <a:lstStyle>
            <a:lvl1pPr marL="0" indent="0">
              <a:buFontTx/>
              <a:buNone/>
              <a:defRPr>
                <a:solidFill>
                  <a:schemeClr val="bg2">
                    <a:lumMod val="10000"/>
                  </a:schemeClr>
                </a:solidFill>
              </a:defRPr>
            </a:lvl1pPr>
            <a:lvl2pPr marL="177800" indent="0">
              <a:buFontTx/>
              <a:buNone/>
              <a:defRPr>
                <a:solidFill>
                  <a:schemeClr val="bg1"/>
                </a:solidFill>
              </a:defRPr>
            </a:lvl2pPr>
            <a:lvl3pPr marL="357187" indent="0">
              <a:buFontTx/>
              <a:buNone/>
              <a:defRPr>
                <a:solidFill>
                  <a:schemeClr val="bg1"/>
                </a:solidFill>
              </a:defRPr>
            </a:lvl3pPr>
            <a:lvl4pPr marL="536575" indent="0">
              <a:buFontTx/>
              <a:buNone/>
              <a:defRPr>
                <a:solidFill>
                  <a:schemeClr val="bg1"/>
                </a:solidFill>
              </a:defRPr>
            </a:lvl4pPr>
            <a:lvl5pPr marL="714375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97" name="Espace réservé du texte 4">
            <a:extLst>
              <a:ext uri="{FF2B5EF4-FFF2-40B4-BE49-F238E27FC236}">
                <a16:creationId xmlns:a16="http://schemas.microsoft.com/office/drawing/2014/main" xmlns="" id="{50C1C02F-4F10-BD47-BB82-7C1361E91CB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397268" y="2468866"/>
            <a:ext cx="2520950" cy="400110"/>
          </a:xfrm>
        </p:spPr>
        <p:txBody>
          <a:bodyPr>
            <a:spAutoFit/>
          </a:bodyPr>
          <a:lstStyle>
            <a:lvl1pPr marL="0" indent="0">
              <a:buFontTx/>
              <a:buNone/>
              <a:defRPr>
                <a:solidFill>
                  <a:schemeClr val="bg2">
                    <a:lumMod val="10000"/>
                  </a:schemeClr>
                </a:solidFill>
              </a:defRPr>
            </a:lvl1pPr>
            <a:lvl2pPr marL="177800" indent="0">
              <a:buFontTx/>
              <a:buNone/>
              <a:defRPr>
                <a:solidFill>
                  <a:schemeClr val="bg1"/>
                </a:solidFill>
              </a:defRPr>
            </a:lvl2pPr>
            <a:lvl3pPr marL="357187" indent="0">
              <a:buFontTx/>
              <a:buNone/>
              <a:defRPr>
                <a:solidFill>
                  <a:schemeClr val="bg1"/>
                </a:solidFill>
              </a:defRPr>
            </a:lvl3pPr>
            <a:lvl4pPr marL="536575" indent="0">
              <a:buFontTx/>
              <a:buNone/>
              <a:defRPr>
                <a:solidFill>
                  <a:schemeClr val="bg1"/>
                </a:solidFill>
              </a:defRPr>
            </a:lvl4pPr>
            <a:lvl5pPr marL="714375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98" name="Espace réservé du texte 8">
            <a:extLst>
              <a:ext uri="{FF2B5EF4-FFF2-40B4-BE49-F238E27FC236}">
                <a16:creationId xmlns:a16="http://schemas.microsoft.com/office/drawing/2014/main" xmlns="" id="{33D4618B-F9BB-3E4C-B462-C293CB58FB8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575365" y="3065916"/>
            <a:ext cx="658523" cy="153888"/>
          </a:xfrm>
        </p:spPr>
        <p:txBody>
          <a:bodyPr vert="horz" lIns="0" tIns="0" rIns="0" bIns="0" rtlCol="0" anchor="ctr">
            <a:spAutoFit/>
          </a:bodyPr>
          <a:lstStyle>
            <a:lvl1pPr algn="r">
              <a:buFontTx/>
              <a:buNone/>
              <a:defRPr lang="fr-FR" sz="1000" b="1" dirty="0">
                <a:solidFill>
                  <a:schemeClr val="accent4"/>
                </a:solidFill>
              </a:defRPr>
            </a:lvl1pPr>
          </a:lstStyle>
          <a:p>
            <a:pPr marL="0" lvl="0" indent="0" algn="r">
              <a:buFontTx/>
              <a:buNone/>
            </a:pPr>
            <a:r>
              <a:rPr lang="fr-FR" sz="1000" dirty="0" err="1" smtClean="0"/>
              <a:t>p.</a:t>
            </a:r>
            <a:r>
              <a:rPr lang="fr-FR" dirty="0" err="1" smtClean="0"/>
              <a:t>X</a:t>
            </a:r>
            <a:endParaRPr lang="fr-FR" dirty="0"/>
          </a:p>
        </p:txBody>
      </p:sp>
      <p:sp>
        <p:nvSpPr>
          <p:cNvPr id="99" name="Espace réservé du texte 4">
            <a:extLst>
              <a:ext uri="{FF2B5EF4-FFF2-40B4-BE49-F238E27FC236}">
                <a16:creationId xmlns:a16="http://schemas.microsoft.com/office/drawing/2014/main" xmlns="" id="{59679C81-60C0-7747-87E4-B130F23BA19F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2397268" y="3053369"/>
            <a:ext cx="2520950" cy="400110"/>
          </a:xfrm>
        </p:spPr>
        <p:txBody>
          <a:bodyPr>
            <a:spAutoFit/>
          </a:bodyPr>
          <a:lstStyle>
            <a:lvl1pPr marL="0" indent="0">
              <a:buFontTx/>
              <a:buNone/>
              <a:defRPr>
                <a:solidFill>
                  <a:schemeClr val="bg2">
                    <a:lumMod val="10000"/>
                  </a:schemeClr>
                </a:solidFill>
              </a:defRPr>
            </a:lvl1pPr>
            <a:lvl2pPr marL="177800" indent="0">
              <a:buFontTx/>
              <a:buNone/>
              <a:defRPr>
                <a:solidFill>
                  <a:schemeClr val="bg1"/>
                </a:solidFill>
              </a:defRPr>
            </a:lvl2pPr>
            <a:lvl3pPr marL="357187" indent="0">
              <a:buFontTx/>
              <a:buNone/>
              <a:defRPr>
                <a:solidFill>
                  <a:schemeClr val="bg1"/>
                </a:solidFill>
              </a:defRPr>
            </a:lvl3pPr>
            <a:lvl4pPr marL="536575" indent="0">
              <a:buFontTx/>
              <a:buNone/>
              <a:defRPr>
                <a:solidFill>
                  <a:schemeClr val="bg1"/>
                </a:solidFill>
              </a:defRPr>
            </a:lvl4pPr>
            <a:lvl5pPr marL="714375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101" name="Espace réservé du texte 4">
            <a:extLst>
              <a:ext uri="{FF2B5EF4-FFF2-40B4-BE49-F238E27FC236}">
                <a16:creationId xmlns:a16="http://schemas.microsoft.com/office/drawing/2014/main" xmlns="" id="{08D40874-3DDB-1042-85D9-7D78753414A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2397268" y="3637872"/>
            <a:ext cx="2520950" cy="400110"/>
          </a:xfrm>
        </p:spPr>
        <p:txBody>
          <a:bodyPr>
            <a:spAutoFit/>
          </a:bodyPr>
          <a:lstStyle>
            <a:lvl1pPr marL="0" indent="0">
              <a:buFontTx/>
              <a:buNone/>
              <a:defRPr>
                <a:solidFill>
                  <a:schemeClr val="bg2">
                    <a:lumMod val="10000"/>
                  </a:schemeClr>
                </a:solidFill>
              </a:defRPr>
            </a:lvl1pPr>
            <a:lvl2pPr marL="177800" indent="0">
              <a:buFontTx/>
              <a:buNone/>
              <a:defRPr>
                <a:solidFill>
                  <a:schemeClr val="bg1"/>
                </a:solidFill>
              </a:defRPr>
            </a:lvl2pPr>
            <a:lvl3pPr marL="357187" indent="0">
              <a:buFontTx/>
              <a:buNone/>
              <a:defRPr>
                <a:solidFill>
                  <a:schemeClr val="bg1"/>
                </a:solidFill>
              </a:defRPr>
            </a:lvl3pPr>
            <a:lvl4pPr marL="536575" indent="0">
              <a:buFontTx/>
              <a:buNone/>
              <a:defRPr>
                <a:solidFill>
                  <a:schemeClr val="bg1"/>
                </a:solidFill>
              </a:defRPr>
            </a:lvl4pPr>
            <a:lvl5pPr marL="714375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103" name="Espace réservé du texte 4">
            <a:extLst>
              <a:ext uri="{FF2B5EF4-FFF2-40B4-BE49-F238E27FC236}">
                <a16:creationId xmlns:a16="http://schemas.microsoft.com/office/drawing/2014/main" xmlns="" id="{AC50021B-6F85-0149-84EA-1010105189F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2397268" y="4222375"/>
            <a:ext cx="2520950" cy="400110"/>
          </a:xfrm>
        </p:spPr>
        <p:txBody>
          <a:bodyPr>
            <a:spAutoFit/>
          </a:bodyPr>
          <a:lstStyle>
            <a:lvl1pPr marL="0" indent="0">
              <a:buFontTx/>
              <a:buNone/>
              <a:defRPr>
                <a:solidFill>
                  <a:schemeClr val="bg2">
                    <a:lumMod val="10000"/>
                  </a:schemeClr>
                </a:solidFill>
              </a:defRPr>
            </a:lvl1pPr>
            <a:lvl2pPr marL="177800" indent="0">
              <a:buFontTx/>
              <a:buNone/>
              <a:defRPr>
                <a:solidFill>
                  <a:schemeClr val="bg1"/>
                </a:solidFill>
              </a:defRPr>
            </a:lvl2pPr>
            <a:lvl3pPr marL="357187" indent="0">
              <a:buFontTx/>
              <a:buNone/>
              <a:defRPr>
                <a:solidFill>
                  <a:schemeClr val="bg1"/>
                </a:solidFill>
              </a:defRPr>
            </a:lvl3pPr>
            <a:lvl4pPr marL="536575" indent="0">
              <a:buFontTx/>
              <a:buNone/>
              <a:defRPr>
                <a:solidFill>
                  <a:schemeClr val="bg1"/>
                </a:solidFill>
              </a:defRPr>
            </a:lvl4pPr>
            <a:lvl5pPr marL="714375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105" name="Espace réservé du texte 4">
            <a:extLst>
              <a:ext uri="{FF2B5EF4-FFF2-40B4-BE49-F238E27FC236}">
                <a16:creationId xmlns:a16="http://schemas.microsoft.com/office/drawing/2014/main" xmlns="" id="{F56D289E-3AAA-EC45-90C0-9934D2362A55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2397268" y="4806879"/>
            <a:ext cx="2520950" cy="400110"/>
          </a:xfrm>
        </p:spPr>
        <p:txBody>
          <a:bodyPr>
            <a:spAutoFit/>
          </a:bodyPr>
          <a:lstStyle>
            <a:lvl1pPr marL="0" indent="0">
              <a:buFontTx/>
              <a:buNone/>
              <a:defRPr>
                <a:solidFill>
                  <a:schemeClr val="bg2">
                    <a:lumMod val="10000"/>
                  </a:schemeClr>
                </a:solidFill>
              </a:defRPr>
            </a:lvl1pPr>
            <a:lvl2pPr marL="177800" indent="0">
              <a:buFontTx/>
              <a:buNone/>
              <a:defRPr>
                <a:solidFill>
                  <a:schemeClr val="bg1"/>
                </a:solidFill>
              </a:defRPr>
            </a:lvl2pPr>
            <a:lvl3pPr marL="357187" indent="0">
              <a:buFontTx/>
              <a:buNone/>
              <a:defRPr>
                <a:solidFill>
                  <a:schemeClr val="bg1"/>
                </a:solidFill>
              </a:defRPr>
            </a:lvl3pPr>
            <a:lvl4pPr marL="536575" indent="0">
              <a:buFontTx/>
              <a:buNone/>
              <a:defRPr>
                <a:solidFill>
                  <a:schemeClr val="bg1"/>
                </a:solidFill>
              </a:defRPr>
            </a:lvl4pPr>
            <a:lvl5pPr marL="714375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106" name="Espace réservé du texte 8">
            <a:extLst>
              <a:ext uri="{FF2B5EF4-FFF2-40B4-BE49-F238E27FC236}">
                <a16:creationId xmlns:a16="http://schemas.microsoft.com/office/drawing/2014/main" xmlns="" id="{9300AD24-D8CC-0447-873F-37F612C0756A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484229" y="1065389"/>
            <a:ext cx="658523" cy="353943"/>
          </a:xfrm>
        </p:spPr>
        <p:txBody>
          <a:bodyPr vert="horz" lIns="0" tIns="0" rIns="0" bIns="0" rtlCol="0" anchor="ctr">
            <a:spAutoFit/>
          </a:bodyPr>
          <a:lstStyle>
            <a:lvl1pPr algn="r">
              <a:buFontTx/>
              <a:buNone/>
              <a:defRPr lang="fr-FR" b="1" dirty="0">
                <a:solidFill>
                  <a:schemeClr val="accent4"/>
                </a:solidFill>
              </a:defRPr>
            </a:lvl1pPr>
          </a:lstStyle>
          <a:p>
            <a:pPr marL="0" lvl="0" indent="0" algn="r">
              <a:buFontTx/>
              <a:buNone/>
            </a:pPr>
            <a:r>
              <a:rPr lang="fr-FR" sz="1000" dirty="0"/>
              <a:t>SLIDE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>N°X</a:t>
            </a:r>
          </a:p>
        </p:txBody>
      </p:sp>
      <p:sp>
        <p:nvSpPr>
          <p:cNvPr id="109" name="Espace réservé du texte 4">
            <a:extLst>
              <a:ext uri="{FF2B5EF4-FFF2-40B4-BE49-F238E27FC236}">
                <a16:creationId xmlns:a16="http://schemas.microsoft.com/office/drawing/2014/main" xmlns="" id="{80C515A3-2917-F04E-8EF9-B8D6BB3AA14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02078" y="1884363"/>
            <a:ext cx="2343157" cy="400110"/>
          </a:xfrm>
        </p:spPr>
        <p:txBody>
          <a:bodyPr wrap="square">
            <a:spAutoFit/>
          </a:bodyPr>
          <a:lstStyle>
            <a:lvl1pPr marL="0" indent="0">
              <a:buFontTx/>
              <a:buNone/>
              <a:defRPr>
                <a:solidFill>
                  <a:schemeClr val="bg2">
                    <a:lumMod val="10000"/>
                  </a:schemeClr>
                </a:solidFill>
              </a:defRPr>
            </a:lvl1pPr>
            <a:lvl2pPr marL="177800" indent="0">
              <a:buFontTx/>
              <a:buNone/>
              <a:defRPr>
                <a:solidFill>
                  <a:schemeClr val="bg1"/>
                </a:solidFill>
              </a:defRPr>
            </a:lvl2pPr>
            <a:lvl3pPr marL="357187" indent="0">
              <a:buFontTx/>
              <a:buNone/>
              <a:defRPr>
                <a:solidFill>
                  <a:schemeClr val="bg1"/>
                </a:solidFill>
              </a:defRPr>
            </a:lvl3pPr>
            <a:lvl4pPr marL="536575" indent="0">
              <a:buFontTx/>
              <a:buNone/>
              <a:defRPr>
                <a:solidFill>
                  <a:schemeClr val="bg1"/>
                </a:solidFill>
              </a:defRPr>
            </a:lvl4pPr>
            <a:lvl5pPr marL="714375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111" name="Espace réservé du texte 4">
            <a:extLst>
              <a:ext uri="{FF2B5EF4-FFF2-40B4-BE49-F238E27FC236}">
                <a16:creationId xmlns:a16="http://schemas.microsoft.com/office/drawing/2014/main" xmlns="" id="{A1C7F87C-E1E8-1448-9DBE-CD9512427196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6302078" y="2468866"/>
            <a:ext cx="2343157" cy="400110"/>
          </a:xfrm>
        </p:spPr>
        <p:txBody>
          <a:bodyPr wrap="square">
            <a:spAutoFit/>
          </a:bodyPr>
          <a:lstStyle>
            <a:lvl1pPr marL="0" indent="0">
              <a:buFontTx/>
              <a:buNone/>
              <a:defRPr>
                <a:solidFill>
                  <a:schemeClr val="bg2">
                    <a:lumMod val="10000"/>
                  </a:schemeClr>
                </a:solidFill>
              </a:defRPr>
            </a:lvl1pPr>
            <a:lvl2pPr marL="177800" indent="0">
              <a:buFontTx/>
              <a:buNone/>
              <a:defRPr>
                <a:solidFill>
                  <a:schemeClr val="bg1"/>
                </a:solidFill>
              </a:defRPr>
            </a:lvl2pPr>
            <a:lvl3pPr marL="357187" indent="0">
              <a:buFontTx/>
              <a:buNone/>
              <a:defRPr>
                <a:solidFill>
                  <a:schemeClr val="bg1"/>
                </a:solidFill>
              </a:defRPr>
            </a:lvl3pPr>
            <a:lvl4pPr marL="536575" indent="0">
              <a:buFontTx/>
              <a:buNone/>
              <a:defRPr>
                <a:solidFill>
                  <a:schemeClr val="bg1"/>
                </a:solidFill>
              </a:defRPr>
            </a:lvl4pPr>
            <a:lvl5pPr marL="714375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113" name="Espace réservé du texte 4">
            <a:extLst>
              <a:ext uri="{FF2B5EF4-FFF2-40B4-BE49-F238E27FC236}">
                <a16:creationId xmlns:a16="http://schemas.microsoft.com/office/drawing/2014/main" xmlns="" id="{14FF84DA-C212-714C-8959-3A3ED40DBE23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6302078" y="3053369"/>
            <a:ext cx="2343157" cy="400110"/>
          </a:xfrm>
        </p:spPr>
        <p:txBody>
          <a:bodyPr wrap="square">
            <a:spAutoFit/>
          </a:bodyPr>
          <a:lstStyle>
            <a:lvl1pPr marL="0" indent="0">
              <a:buFontTx/>
              <a:buNone/>
              <a:defRPr>
                <a:solidFill>
                  <a:schemeClr val="bg2">
                    <a:lumMod val="10000"/>
                  </a:schemeClr>
                </a:solidFill>
              </a:defRPr>
            </a:lvl1pPr>
            <a:lvl2pPr marL="177800" indent="0">
              <a:buFontTx/>
              <a:buNone/>
              <a:defRPr>
                <a:solidFill>
                  <a:schemeClr val="bg1"/>
                </a:solidFill>
              </a:defRPr>
            </a:lvl2pPr>
            <a:lvl3pPr marL="357187" indent="0">
              <a:buFontTx/>
              <a:buNone/>
              <a:defRPr>
                <a:solidFill>
                  <a:schemeClr val="bg1"/>
                </a:solidFill>
              </a:defRPr>
            </a:lvl3pPr>
            <a:lvl4pPr marL="536575" indent="0">
              <a:buFontTx/>
              <a:buNone/>
              <a:defRPr>
                <a:solidFill>
                  <a:schemeClr val="bg1"/>
                </a:solidFill>
              </a:defRPr>
            </a:lvl4pPr>
            <a:lvl5pPr marL="714375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115" name="Espace réservé du texte 4">
            <a:extLst>
              <a:ext uri="{FF2B5EF4-FFF2-40B4-BE49-F238E27FC236}">
                <a16:creationId xmlns:a16="http://schemas.microsoft.com/office/drawing/2014/main" xmlns="" id="{6010E604-BA1B-4F4E-94F9-37A1D03E6491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6302078" y="3637872"/>
            <a:ext cx="2343157" cy="400110"/>
          </a:xfrm>
        </p:spPr>
        <p:txBody>
          <a:bodyPr wrap="square">
            <a:spAutoFit/>
          </a:bodyPr>
          <a:lstStyle>
            <a:lvl1pPr marL="0" indent="0">
              <a:buFontTx/>
              <a:buNone/>
              <a:defRPr>
                <a:solidFill>
                  <a:schemeClr val="bg2">
                    <a:lumMod val="10000"/>
                  </a:schemeClr>
                </a:solidFill>
              </a:defRPr>
            </a:lvl1pPr>
            <a:lvl2pPr marL="177800" indent="0">
              <a:buFontTx/>
              <a:buNone/>
              <a:defRPr>
                <a:solidFill>
                  <a:schemeClr val="bg1"/>
                </a:solidFill>
              </a:defRPr>
            </a:lvl2pPr>
            <a:lvl3pPr marL="357187" indent="0">
              <a:buFontTx/>
              <a:buNone/>
              <a:defRPr>
                <a:solidFill>
                  <a:schemeClr val="bg1"/>
                </a:solidFill>
              </a:defRPr>
            </a:lvl3pPr>
            <a:lvl4pPr marL="536575" indent="0">
              <a:buFontTx/>
              <a:buNone/>
              <a:defRPr>
                <a:solidFill>
                  <a:schemeClr val="bg1"/>
                </a:solidFill>
              </a:defRPr>
            </a:lvl4pPr>
            <a:lvl5pPr marL="714375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117" name="Espace réservé du texte 4">
            <a:extLst>
              <a:ext uri="{FF2B5EF4-FFF2-40B4-BE49-F238E27FC236}">
                <a16:creationId xmlns:a16="http://schemas.microsoft.com/office/drawing/2014/main" xmlns="" id="{37892731-D573-664F-8893-EADD4CBEAA1B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302078" y="4222375"/>
            <a:ext cx="2343157" cy="400110"/>
          </a:xfrm>
        </p:spPr>
        <p:txBody>
          <a:bodyPr wrap="square">
            <a:spAutoFit/>
          </a:bodyPr>
          <a:lstStyle>
            <a:lvl1pPr marL="0" indent="0">
              <a:buFontTx/>
              <a:buNone/>
              <a:defRPr>
                <a:solidFill>
                  <a:schemeClr val="bg2">
                    <a:lumMod val="10000"/>
                  </a:schemeClr>
                </a:solidFill>
              </a:defRPr>
            </a:lvl1pPr>
            <a:lvl2pPr marL="177800" indent="0">
              <a:buFontTx/>
              <a:buNone/>
              <a:defRPr>
                <a:solidFill>
                  <a:schemeClr val="bg1"/>
                </a:solidFill>
              </a:defRPr>
            </a:lvl2pPr>
            <a:lvl3pPr marL="357187" indent="0">
              <a:buFontTx/>
              <a:buNone/>
              <a:defRPr>
                <a:solidFill>
                  <a:schemeClr val="bg1"/>
                </a:solidFill>
              </a:defRPr>
            </a:lvl3pPr>
            <a:lvl4pPr marL="536575" indent="0">
              <a:buFontTx/>
              <a:buNone/>
              <a:defRPr>
                <a:solidFill>
                  <a:schemeClr val="bg1"/>
                </a:solidFill>
              </a:defRPr>
            </a:lvl4pPr>
            <a:lvl5pPr marL="714375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119" name="Espace réservé du texte 4">
            <a:extLst>
              <a:ext uri="{FF2B5EF4-FFF2-40B4-BE49-F238E27FC236}">
                <a16:creationId xmlns:a16="http://schemas.microsoft.com/office/drawing/2014/main" xmlns="" id="{EE3B2EA8-E277-A544-B33F-53E961CDCC32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6302078" y="4806879"/>
            <a:ext cx="2343157" cy="400110"/>
          </a:xfrm>
        </p:spPr>
        <p:txBody>
          <a:bodyPr wrap="square">
            <a:spAutoFit/>
          </a:bodyPr>
          <a:lstStyle>
            <a:lvl1pPr marL="0" indent="0">
              <a:buFontTx/>
              <a:buNone/>
              <a:defRPr>
                <a:solidFill>
                  <a:schemeClr val="bg2">
                    <a:lumMod val="10000"/>
                  </a:schemeClr>
                </a:solidFill>
              </a:defRPr>
            </a:lvl1pPr>
            <a:lvl2pPr marL="177800" indent="0">
              <a:buFontTx/>
              <a:buNone/>
              <a:defRPr>
                <a:solidFill>
                  <a:schemeClr val="bg1"/>
                </a:solidFill>
              </a:defRPr>
            </a:lvl2pPr>
            <a:lvl3pPr marL="357187" indent="0">
              <a:buFontTx/>
              <a:buNone/>
              <a:defRPr>
                <a:solidFill>
                  <a:schemeClr val="bg1"/>
                </a:solidFill>
              </a:defRPr>
            </a:lvl3pPr>
            <a:lvl4pPr marL="536575" indent="0">
              <a:buFontTx/>
              <a:buNone/>
              <a:defRPr>
                <a:solidFill>
                  <a:schemeClr val="bg1"/>
                </a:solidFill>
              </a:defRPr>
            </a:lvl4pPr>
            <a:lvl5pPr marL="714375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121" name="Espace réservé du texte 4">
            <a:extLst>
              <a:ext uri="{FF2B5EF4-FFF2-40B4-BE49-F238E27FC236}">
                <a16:creationId xmlns:a16="http://schemas.microsoft.com/office/drawing/2014/main" xmlns="" id="{BC19ED37-69C8-BF4C-B4F9-0B51B9E7292D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9643713" y="1884363"/>
            <a:ext cx="2326610" cy="400110"/>
          </a:xfrm>
        </p:spPr>
        <p:txBody>
          <a:bodyPr wrap="square">
            <a:spAutoFit/>
          </a:bodyPr>
          <a:lstStyle>
            <a:lvl1pPr marL="0" indent="0">
              <a:buFontTx/>
              <a:buNone/>
              <a:defRPr>
                <a:solidFill>
                  <a:schemeClr val="bg2">
                    <a:lumMod val="10000"/>
                  </a:schemeClr>
                </a:solidFill>
              </a:defRPr>
            </a:lvl1pPr>
            <a:lvl2pPr marL="177800" indent="0">
              <a:buFontTx/>
              <a:buNone/>
              <a:defRPr>
                <a:solidFill>
                  <a:schemeClr val="bg1"/>
                </a:solidFill>
              </a:defRPr>
            </a:lvl2pPr>
            <a:lvl3pPr marL="357187" indent="0">
              <a:buFontTx/>
              <a:buNone/>
              <a:defRPr>
                <a:solidFill>
                  <a:schemeClr val="bg1"/>
                </a:solidFill>
              </a:defRPr>
            </a:lvl3pPr>
            <a:lvl4pPr marL="536575" indent="0">
              <a:buFontTx/>
              <a:buNone/>
              <a:defRPr>
                <a:solidFill>
                  <a:schemeClr val="bg1"/>
                </a:solidFill>
              </a:defRPr>
            </a:lvl4pPr>
            <a:lvl5pPr marL="714375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123" name="Espace réservé du texte 4">
            <a:extLst>
              <a:ext uri="{FF2B5EF4-FFF2-40B4-BE49-F238E27FC236}">
                <a16:creationId xmlns:a16="http://schemas.microsoft.com/office/drawing/2014/main" xmlns="" id="{17BD7125-7BDE-104D-A76B-A944BA406553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>
          <a:xfrm>
            <a:off x="9643713" y="2468866"/>
            <a:ext cx="2326610" cy="400110"/>
          </a:xfrm>
        </p:spPr>
        <p:txBody>
          <a:bodyPr wrap="square">
            <a:spAutoFit/>
          </a:bodyPr>
          <a:lstStyle>
            <a:lvl1pPr marL="0" indent="0">
              <a:buFontTx/>
              <a:buNone/>
              <a:defRPr>
                <a:solidFill>
                  <a:schemeClr val="bg2">
                    <a:lumMod val="10000"/>
                  </a:schemeClr>
                </a:solidFill>
              </a:defRPr>
            </a:lvl1pPr>
            <a:lvl2pPr marL="177800" indent="0">
              <a:buFontTx/>
              <a:buNone/>
              <a:defRPr>
                <a:solidFill>
                  <a:schemeClr val="bg1"/>
                </a:solidFill>
              </a:defRPr>
            </a:lvl2pPr>
            <a:lvl3pPr marL="357187" indent="0">
              <a:buFontTx/>
              <a:buNone/>
              <a:defRPr>
                <a:solidFill>
                  <a:schemeClr val="bg1"/>
                </a:solidFill>
              </a:defRPr>
            </a:lvl3pPr>
            <a:lvl4pPr marL="536575" indent="0">
              <a:buFontTx/>
              <a:buNone/>
              <a:defRPr>
                <a:solidFill>
                  <a:schemeClr val="bg1"/>
                </a:solidFill>
              </a:defRPr>
            </a:lvl4pPr>
            <a:lvl5pPr marL="714375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125" name="Espace réservé du texte 4">
            <a:extLst>
              <a:ext uri="{FF2B5EF4-FFF2-40B4-BE49-F238E27FC236}">
                <a16:creationId xmlns:a16="http://schemas.microsoft.com/office/drawing/2014/main" xmlns="" id="{B0B8C0E8-08CB-FF48-A0C2-241E742BD673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>
          <a:xfrm>
            <a:off x="9643713" y="3053369"/>
            <a:ext cx="2326610" cy="400110"/>
          </a:xfrm>
        </p:spPr>
        <p:txBody>
          <a:bodyPr wrap="square">
            <a:spAutoFit/>
          </a:bodyPr>
          <a:lstStyle>
            <a:lvl1pPr marL="0" indent="0">
              <a:buFontTx/>
              <a:buNone/>
              <a:defRPr>
                <a:solidFill>
                  <a:schemeClr val="bg2">
                    <a:lumMod val="10000"/>
                  </a:schemeClr>
                </a:solidFill>
              </a:defRPr>
            </a:lvl1pPr>
            <a:lvl2pPr marL="177800" indent="0">
              <a:buFontTx/>
              <a:buNone/>
              <a:defRPr>
                <a:solidFill>
                  <a:schemeClr val="bg1"/>
                </a:solidFill>
              </a:defRPr>
            </a:lvl2pPr>
            <a:lvl3pPr marL="357187" indent="0">
              <a:buFontTx/>
              <a:buNone/>
              <a:defRPr>
                <a:solidFill>
                  <a:schemeClr val="bg1"/>
                </a:solidFill>
              </a:defRPr>
            </a:lvl3pPr>
            <a:lvl4pPr marL="536575" indent="0">
              <a:buFontTx/>
              <a:buNone/>
              <a:defRPr>
                <a:solidFill>
                  <a:schemeClr val="bg1"/>
                </a:solidFill>
              </a:defRPr>
            </a:lvl4pPr>
            <a:lvl5pPr marL="714375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127" name="Espace réservé du texte 4">
            <a:extLst>
              <a:ext uri="{FF2B5EF4-FFF2-40B4-BE49-F238E27FC236}">
                <a16:creationId xmlns:a16="http://schemas.microsoft.com/office/drawing/2014/main" xmlns="" id="{D1F4D694-CBA8-8346-862E-3FD122935752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>
          <a:xfrm>
            <a:off x="9643713" y="3637872"/>
            <a:ext cx="2326610" cy="400110"/>
          </a:xfrm>
        </p:spPr>
        <p:txBody>
          <a:bodyPr wrap="square">
            <a:spAutoFit/>
          </a:bodyPr>
          <a:lstStyle>
            <a:lvl1pPr marL="0" indent="0">
              <a:buFontTx/>
              <a:buNone/>
              <a:defRPr>
                <a:solidFill>
                  <a:schemeClr val="bg2">
                    <a:lumMod val="10000"/>
                  </a:schemeClr>
                </a:solidFill>
              </a:defRPr>
            </a:lvl1pPr>
            <a:lvl2pPr marL="177800" indent="0">
              <a:buFontTx/>
              <a:buNone/>
              <a:defRPr>
                <a:solidFill>
                  <a:schemeClr val="bg1"/>
                </a:solidFill>
              </a:defRPr>
            </a:lvl2pPr>
            <a:lvl3pPr marL="357187" indent="0">
              <a:buFontTx/>
              <a:buNone/>
              <a:defRPr>
                <a:solidFill>
                  <a:schemeClr val="bg1"/>
                </a:solidFill>
              </a:defRPr>
            </a:lvl3pPr>
            <a:lvl4pPr marL="536575" indent="0">
              <a:buFontTx/>
              <a:buNone/>
              <a:defRPr>
                <a:solidFill>
                  <a:schemeClr val="bg1"/>
                </a:solidFill>
              </a:defRPr>
            </a:lvl4pPr>
            <a:lvl5pPr marL="714375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129" name="Espace réservé du texte 4">
            <a:extLst>
              <a:ext uri="{FF2B5EF4-FFF2-40B4-BE49-F238E27FC236}">
                <a16:creationId xmlns:a16="http://schemas.microsoft.com/office/drawing/2014/main" xmlns="" id="{64A1BDC2-9E2E-9349-90EB-BE8C1A46245B}"/>
              </a:ext>
            </a:extLst>
          </p:cNvPr>
          <p:cNvSpPr>
            <a:spLocks noGrp="1"/>
          </p:cNvSpPr>
          <p:nvPr>
            <p:ph type="body" sz="quarter" idx="46"/>
          </p:nvPr>
        </p:nvSpPr>
        <p:spPr>
          <a:xfrm>
            <a:off x="9643713" y="4222375"/>
            <a:ext cx="2326610" cy="400110"/>
          </a:xfrm>
        </p:spPr>
        <p:txBody>
          <a:bodyPr wrap="square">
            <a:spAutoFit/>
          </a:bodyPr>
          <a:lstStyle>
            <a:lvl1pPr marL="0" indent="0">
              <a:buFontTx/>
              <a:buNone/>
              <a:defRPr>
                <a:solidFill>
                  <a:schemeClr val="bg2">
                    <a:lumMod val="10000"/>
                  </a:schemeClr>
                </a:solidFill>
              </a:defRPr>
            </a:lvl1pPr>
            <a:lvl2pPr marL="177800" indent="0">
              <a:buFontTx/>
              <a:buNone/>
              <a:defRPr>
                <a:solidFill>
                  <a:schemeClr val="bg1"/>
                </a:solidFill>
              </a:defRPr>
            </a:lvl2pPr>
            <a:lvl3pPr marL="357187" indent="0">
              <a:buFontTx/>
              <a:buNone/>
              <a:defRPr>
                <a:solidFill>
                  <a:schemeClr val="bg1"/>
                </a:solidFill>
              </a:defRPr>
            </a:lvl3pPr>
            <a:lvl4pPr marL="536575" indent="0">
              <a:buFontTx/>
              <a:buNone/>
              <a:defRPr>
                <a:solidFill>
                  <a:schemeClr val="bg1"/>
                </a:solidFill>
              </a:defRPr>
            </a:lvl4pPr>
            <a:lvl5pPr marL="714375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131" name="Espace réservé du texte 4">
            <a:extLst>
              <a:ext uri="{FF2B5EF4-FFF2-40B4-BE49-F238E27FC236}">
                <a16:creationId xmlns:a16="http://schemas.microsoft.com/office/drawing/2014/main" xmlns="" id="{08227E97-9524-F94F-9D77-34D9D36ECB3B}"/>
              </a:ext>
            </a:extLst>
          </p:cNvPr>
          <p:cNvSpPr>
            <a:spLocks noGrp="1"/>
          </p:cNvSpPr>
          <p:nvPr>
            <p:ph type="body" sz="quarter" idx="48"/>
          </p:nvPr>
        </p:nvSpPr>
        <p:spPr>
          <a:xfrm>
            <a:off x="9643713" y="4806879"/>
            <a:ext cx="2326610" cy="400110"/>
          </a:xfrm>
        </p:spPr>
        <p:txBody>
          <a:bodyPr wrap="square">
            <a:spAutoFit/>
          </a:bodyPr>
          <a:lstStyle>
            <a:lvl1pPr marL="0" indent="0">
              <a:buFontTx/>
              <a:buNone/>
              <a:defRPr>
                <a:solidFill>
                  <a:schemeClr val="bg2">
                    <a:lumMod val="10000"/>
                  </a:schemeClr>
                </a:solidFill>
              </a:defRPr>
            </a:lvl1pPr>
            <a:lvl2pPr marL="177800" indent="0">
              <a:buFontTx/>
              <a:buNone/>
              <a:defRPr>
                <a:solidFill>
                  <a:schemeClr val="bg1"/>
                </a:solidFill>
              </a:defRPr>
            </a:lvl2pPr>
            <a:lvl3pPr marL="357187" indent="0">
              <a:buFontTx/>
              <a:buNone/>
              <a:defRPr>
                <a:solidFill>
                  <a:schemeClr val="bg1"/>
                </a:solidFill>
              </a:defRPr>
            </a:lvl3pPr>
            <a:lvl4pPr marL="536575" indent="0">
              <a:buFontTx/>
              <a:buNone/>
              <a:defRPr>
                <a:solidFill>
                  <a:schemeClr val="bg1"/>
                </a:solidFill>
              </a:defRPr>
            </a:lvl4pPr>
            <a:lvl5pPr marL="714375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132" name="ZoneTexte 131">
            <a:extLst>
              <a:ext uri="{FF2B5EF4-FFF2-40B4-BE49-F238E27FC236}">
                <a16:creationId xmlns:a16="http://schemas.microsoft.com/office/drawing/2014/main" xmlns="" id="{06A29DDF-F810-8146-B005-A5D00BB21F25}"/>
              </a:ext>
            </a:extLst>
          </p:cNvPr>
          <p:cNvSpPr txBox="1"/>
          <p:nvPr userDrawn="1"/>
        </p:nvSpPr>
        <p:spPr>
          <a:xfrm rot="16200000">
            <a:off x="-2708563" y="2708565"/>
            <a:ext cx="6858000" cy="1440873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buNone/>
              <a:defRPr sz="8000" b="1" i="0">
                <a:solidFill>
                  <a:schemeClr val="accent6"/>
                </a:solidFill>
                <a:latin typeface="Pole Emploi PRO" panose="02000503040000020004" pitchFamily="2" charset="77"/>
                <a:ea typeface="+mj-ea"/>
                <a:cs typeface="+mj-cs"/>
              </a:defRPr>
            </a:lvl1pPr>
          </a:lstStyle>
          <a:p>
            <a:pPr lvl="0"/>
            <a:r>
              <a:rPr lang="fr-FR" dirty="0">
                <a:solidFill>
                  <a:schemeClr val="accent4"/>
                </a:solidFill>
              </a:rPr>
              <a:t>SOMMAIRE</a:t>
            </a:r>
          </a:p>
        </p:txBody>
      </p:sp>
      <p:sp>
        <p:nvSpPr>
          <p:cNvPr id="136" name="Espace réservé du texte 4">
            <a:extLst>
              <a:ext uri="{FF2B5EF4-FFF2-40B4-BE49-F238E27FC236}">
                <a16:creationId xmlns:a16="http://schemas.microsoft.com/office/drawing/2014/main" xmlns="" id="{2AB3129C-8146-2246-8A53-D0D893F17DCD}"/>
              </a:ext>
            </a:extLst>
          </p:cNvPr>
          <p:cNvSpPr>
            <a:spLocks noGrp="1"/>
          </p:cNvSpPr>
          <p:nvPr>
            <p:ph type="body" sz="quarter" idx="49"/>
          </p:nvPr>
        </p:nvSpPr>
        <p:spPr>
          <a:xfrm>
            <a:off x="6315932" y="1011528"/>
            <a:ext cx="4033413" cy="461665"/>
          </a:xfrm>
        </p:spPr>
        <p:txBody>
          <a:bodyPr vert="horz" wrap="square" lIns="0" tIns="0" rIns="0" bIns="0" rtlCol="0" anchor="ctr">
            <a:spAutoFit/>
          </a:bodyPr>
          <a:lstStyle>
            <a:lvl1pPr marL="0" indent="0">
              <a:buFontTx/>
              <a:buNone/>
              <a:defRPr lang="fr-FR" sz="1500" b="1" cap="all" baseline="0" dirty="0" smtClean="0">
                <a:solidFill>
                  <a:schemeClr val="accent4"/>
                </a:solidFill>
              </a:defRPr>
            </a:lvl1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44" name="Espace réservé du texte 8">
            <a:extLst>
              <a:ext uri="{FF2B5EF4-FFF2-40B4-BE49-F238E27FC236}">
                <a16:creationId xmlns:a16="http://schemas.microsoft.com/office/drawing/2014/main" xmlns="" id="{71DE631B-149C-494C-98E9-DCC7FC312574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1594255" y="2479278"/>
            <a:ext cx="658523" cy="153888"/>
          </a:xfrm>
        </p:spPr>
        <p:txBody>
          <a:bodyPr vert="horz" lIns="0" tIns="0" rIns="0" bIns="0" rtlCol="0" anchor="ctr" anchorCtr="0">
            <a:spAutoFit/>
          </a:bodyPr>
          <a:lstStyle>
            <a:lvl1pPr algn="r">
              <a:buFontTx/>
              <a:buNone/>
              <a:defRPr lang="fr-FR" sz="1000" b="1" dirty="0">
                <a:solidFill>
                  <a:schemeClr val="accent4"/>
                </a:solidFill>
              </a:defRPr>
            </a:lvl1pPr>
          </a:lstStyle>
          <a:p>
            <a:pPr marL="0" lvl="0" indent="0" algn="r">
              <a:buFontTx/>
              <a:buNone/>
            </a:pPr>
            <a:r>
              <a:rPr lang="fr-FR" sz="1000" dirty="0" err="1" smtClean="0"/>
              <a:t>p.</a:t>
            </a:r>
            <a:r>
              <a:rPr lang="fr-FR" dirty="0" err="1" smtClean="0"/>
              <a:t>X</a:t>
            </a:r>
            <a:endParaRPr lang="fr-FR" dirty="0"/>
          </a:p>
        </p:txBody>
      </p:sp>
      <p:sp>
        <p:nvSpPr>
          <p:cNvPr id="45" name="Espace réservé du texte 8">
            <a:extLst>
              <a:ext uri="{FF2B5EF4-FFF2-40B4-BE49-F238E27FC236}">
                <a16:creationId xmlns:a16="http://schemas.microsoft.com/office/drawing/2014/main" xmlns="" id="{71DE631B-149C-494C-98E9-DCC7FC312574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1589809" y="3637872"/>
            <a:ext cx="658523" cy="153888"/>
          </a:xfrm>
        </p:spPr>
        <p:txBody>
          <a:bodyPr vert="horz" lIns="0" tIns="0" rIns="0" bIns="0" rtlCol="0" anchor="ctr" anchorCtr="0">
            <a:spAutoFit/>
          </a:bodyPr>
          <a:lstStyle>
            <a:lvl1pPr algn="r">
              <a:buFontTx/>
              <a:buNone/>
              <a:defRPr lang="fr-FR" sz="1000" b="1" dirty="0">
                <a:solidFill>
                  <a:schemeClr val="accent4"/>
                </a:solidFill>
              </a:defRPr>
            </a:lvl1pPr>
          </a:lstStyle>
          <a:p>
            <a:pPr marL="0" lvl="0" indent="0" algn="r">
              <a:buFontTx/>
              <a:buNone/>
            </a:pPr>
            <a:r>
              <a:rPr lang="fr-FR" sz="1000" dirty="0" err="1" smtClean="0"/>
              <a:t>p.</a:t>
            </a:r>
            <a:r>
              <a:rPr lang="fr-FR" dirty="0" err="1" smtClean="0"/>
              <a:t>X</a:t>
            </a:r>
            <a:endParaRPr lang="fr-FR" dirty="0"/>
          </a:p>
        </p:txBody>
      </p:sp>
      <p:sp>
        <p:nvSpPr>
          <p:cNvPr id="46" name="Espace réservé du texte 8">
            <a:extLst>
              <a:ext uri="{FF2B5EF4-FFF2-40B4-BE49-F238E27FC236}">
                <a16:creationId xmlns:a16="http://schemas.microsoft.com/office/drawing/2014/main" xmlns="" id="{71DE631B-149C-494C-98E9-DCC7FC312574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1575366" y="4237843"/>
            <a:ext cx="658523" cy="153888"/>
          </a:xfrm>
        </p:spPr>
        <p:txBody>
          <a:bodyPr vert="horz" lIns="0" tIns="0" rIns="0" bIns="0" rtlCol="0" anchor="ctr" anchorCtr="0">
            <a:spAutoFit/>
          </a:bodyPr>
          <a:lstStyle>
            <a:lvl1pPr algn="r">
              <a:buFontTx/>
              <a:buNone/>
              <a:defRPr lang="fr-FR" sz="1000" b="1" dirty="0">
                <a:solidFill>
                  <a:schemeClr val="accent4"/>
                </a:solidFill>
              </a:defRPr>
            </a:lvl1pPr>
          </a:lstStyle>
          <a:p>
            <a:pPr marL="0" lvl="0" indent="0" algn="r">
              <a:buFontTx/>
              <a:buNone/>
            </a:pPr>
            <a:r>
              <a:rPr lang="fr-FR" sz="1000" dirty="0" err="1" smtClean="0"/>
              <a:t>p.</a:t>
            </a:r>
            <a:r>
              <a:rPr lang="fr-FR" dirty="0" err="1" smtClean="0"/>
              <a:t>X</a:t>
            </a:r>
            <a:endParaRPr lang="fr-FR" dirty="0"/>
          </a:p>
        </p:txBody>
      </p:sp>
      <p:sp>
        <p:nvSpPr>
          <p:cNvPr id="47" name="Espace réservé du texte 8">
            <a:extLst>
              <a:ext uri="{FF2B5EF4-FFF2-40B4-BE49-F238E27FC236}">
                <a16:creationId xmlns:a16="http://schemas.microsoft.com/office/drawing/2014/main" xmlns="" id="{71DE631B-149C-494C-98E9-DCC7FC312574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1566133" y="4805148"/>
            <a:ext cx="658523" cy="153888"/>
          </a:xfrm>
        </p:spPr>
        <p:txBody>
          <a:bodyPr vert="horz" lIns="0" tIns="0" rIns="0" bIns="0" rtlCol="0" anchor="ctr" anchorCtr="0">
            <a:spAutoFit/>
          </a:bodyPr>
          <a:lstStyle>
            <a:lvl1pPr algn="r">
              <a:buFontTx/>
              <a:buNone/>
              <a:defRPr lang="fr-FR" sz="1000" b="1" dirty="0">
                <a:solidFill>
                  <a:schemeClr val="accent4"/>
                </a:solidFill>
              </a:defRPr>
            </a:lvl1pPr>
          </a:lstStyle>
          <a:p>
            <a:pPr marL="0" lvl="0" indent="0" algn="r">
              <a:buFontTx/>
              <a:buNone/>
            </a:pPr>
            <a:r>
              <a:rPr lang="fr-FR" sz="1000" dirty="0" err="1" smtClean="0"/>
              <a:t>p.</a:t>
            </a:r>
            <a:r>
              <a:rPr lang="fr-FR" dirty="0" err="1" smtClean="0"/>
              <a:t>X</a:t>
            </a:r>
            <a:endParaRPr lang="fr-FR" dirty="0"/>
          </a:p>
        </p:txBody>
      </p:sp>
      <p:sp>
        <p:nvSpPr>
          <p:cNvPr id="48" name="Espace réservé du texte 8">
            <a:extLst>
              <a:ext uri="{FF2B5EF4-FFF2-40B4-BE49-F238E27FC236}">
                <a16:creationId xmlns:a16="http://schemas.microsoft.com/office/drawing/2014/main" xmlns="" id="{71DE631B-149C-494C-98E9-DCC7FC312574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5500792" y="1884363"/>
            <a:ext cx="658523" cy="153888"/>
          </a:xfrm>
        </p:spPr>
        <p:txBody>
          <a:bodyPr vert="horz" lIns="0" tIns="0" rIns="0" bIns="0" rtlCol="0" anchor="ctr" anchorCtr="0">
            <a:spAutoFit/>
          </a:bodyPr>
          <a:lstStyle>
            <a:lvl1pPr algn="r">
              <a:buFontTx/>
              <a:buNone/>
              <a:defRPr lang="fr-FR" sz="1000" b="1" dirty="0">
                <a:solidFill>
                  <a:schemeClr val="accent4"/>
                </a:solidFill>
              </a:defRPr>
            </a:lvl1pPr>
          </a:lstStyle>
          <a:p>
            <a:pPr marL="0" lvl="0" indent="0" algn="r">
              <a:buFontTx/>
              <a:buNone/>
            </a:pPr>
            <a:r>
              <a:rPr lang="fr-FR" sz="1000" dirty="0" err="1" smtClean="0"/>
              <a:t>p.</a:t>
            </a:r>
            <a:r>
              <a:rPr lang="fr-FR" dirty="0" err="1" smtClean="0"/>
              <a:t>X</a:t>
            </a:r>
            <a:endParaRPr lang="fr-FR" dirty="0"/>
          </a:p>
        </p:txBody>
      </p:sp>
      <p:sp>
        <p:nvSpPr>
          <p:cNvPr id="49" name="Espace réservé du texte 8">
            <a:extLst>
              <a:ext uri="{FF2B5EF4-FFF2-40B4-BE49-F238E27FC236}">
                <a16:creationId xmlns:a16="http://schemas.microsoft.com/office/drawing/2014/main" xmlns="" id="{71DE631B-149C-494C-98E9-DCC7FC312574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5487566" y="2462252"/>
            <a:ext cx="658523" cy="153888"/>
          </a:xfrm>
        </p:spPr>
        <p:txBody>
          <a:bodyPr vert="horz" lIns="0" tIns="0" rIns="0" bIns="0" rtlCol="0" anchor="ctr" anchorCtr="0">
            <a:spAutoFit/>
          </a:bodyPr>
          <a:lstStyle>
            <a:lvl1pPr algn="r">
              <a:buFontTx/>
              <a:buNone/>
              <a:defRPr lang="fr-FR" sz="1000" b="1" dirty="0">
                <a:solidFill>
                  <a:schemeClr val="accent4"/>
                </a:solidFill>
              </a:defRPr>
            </a:lvl1pPr>
          </a:lstStyle>
          <a:p>
            <a:pPr marL="0" lvl="0" indent="0" algn="r">
              <a:buFontTx/>
              <a:buNone/>
            </a:pPr>
            <a:r>
              <a:rPr lang="fr-FR" sz="1000" dirty="0" err="1" smtClean="0"/>
              <a:t>p.</a:t>
            </a:r>
            <a:r>
              <a:rPr lang="fr-FR" dirty="0" err="1" smtClean="0"/>
              <a:t>X</a:t>
            </a:r>
            <a:endParaRPr lang="fr-FR" dirty="0"/>
          </a:p>
        </p:txBody>
      </p:sp>
      <p:sp>
        <p:nvSpPr>
          <p:cNvPr id="50" name="Espace réservé du texte 8">
            <a:extLst>
              <a:ext uri="{FF2B5EF4-FFF2-40B4-BE49-F238E27FC236}">
                <a16:creationId xmlns:a16="http://schemas.microsoft.com/office/drawing/2014/main" xmlns="" id="{71DE631B-149C-494C-98E9-DCC7FC312574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5507370" y="3040141"/>
            <a:ext cx="658523" cy="153888"/>
          </a:xfrm>
        </p:spPr>
        <p:txBody>
          <a:bodyPr vert="horz" lIns="0" tIns="0" rIns="0" bIns="0" rtlCol="0" anchor="ctr" anchorCtr="0">
            <a:spAutoFit/>
          </a:bodyPr>
          <a:lstStyle>
            <a:lvl1pPr algn="r">
              <a:buFontTx/>
              <a:buNone/>
              <a:defRPr lang="fr-FR" sz="1000" b="1" dirty="0">
                <a:solidFill>
                  <a:schemeClr val="accent4"/>
                </a:solidFill>
              </a:defRPr>
            </a:lvl1pPr>
          </a:lstStyle>
          <a:p>
            <a:pPr marL="0" lvl="0" indent="0" algn="r">
              <a:buFontTx/>
              <a:buNone/>
            </a:pPr>
            <a:r>
              <a:rPr lang="fr-FR" sz="1000" dirty="0" err="1" smtClean="0"/>
              <a:t>p.</a:t>
            </a:r>
            <a:r>
              <a:rPr lang="fr-FR" dirty="0" err="1" smtClean="0"/>
              <a:t>X</a:t>
            </a:r>
            <a:endParaRPr lang="fr-FR" dirty="0"/>
          </a:p>
        </p:txBody>
      </p:sp>
      <p:sp>
        <p:nvSpPr>
          <p:cNvPr id="52" name="Espace réservé du texte 8">
            <a:extLst>
              <a:ext uri="{FF2B5EF4-FFF2-40B4-BE49-F238E27FC236}">
                <a16:creationId xmlns:a16="http://schemas.microsoft.com/office/drawing/2014/main" xmlns="" id="{71DE631B-149C-494C-98E9-DCC7FC312574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5507369" y="3637872"/>
            <a:ext cx="658523" cy="153888"/>
          </a:xfrm>
        </p:spPr>
        <p:txBody>
          <a:bodyPr vert="horz" lIns="0" tIns="0" rIns="0" bIns="0" rtlCol="0" anchor="ctr" anchorCtr="0">
            <a:spAutoFit/>
          </a:bodyPr>
          <a:lstStyle>
            <a:lvl1pPr algn="r">
              <a:buFontTx/>
              <a:buNone/>
              <a:defRPr lang="fr-FR" sz="1000" b="1" dirty="0">
                <a:solidFill>
                  <a:schemeClr val="accent4"/>
                </a:solidFill>
              </a:defRPr>
            </a:lvl1pPr>
          </a:lstStyle>
          <a:p>
            <a:pPr marL="0" lvl="0" indent="0" algn="r">
              <a:buFontTx/>
              <a:buNone/>
            </a:pPr>
            <a:r>
              <a:rPr lang="fr-FR" sz="1000" dirty="0" err="1" smtClean="0"/>
              <a:t>p.</a:t>
            </a:r>
            <a:r>
              <a:rPr lang="fr-FR" dirty="0" err="1" smtClean="0"/>
              <a:t>X</a:t>
            </a:r>
            <a:endParaRPr lang="fr-FR" dirty="0"/>
          </a:p>
        </p:txBody>
      </p:sp>
      <p:sp>
        <p:nvSpPr>
          <p:cNvPr id="53" name="Espace réservé du texte 8">
            <a:extLst>
              <a:ext uri="{FF2B5EF4-FFF2-40B4-BE49-F238E27FC236}">
                <a16:creationId xmlns:a16="http://schemas.microsoft.com/office/drawing/2014/main" xmlns="" id="{71DE631B-149C-494C-98E9-DCC7FC312574}"/>
              </a:ext>
            </a:extLst>
          </p:cNvPr>
          <p:cNvSpPr>
            <a:spLocks noGrp="1"/>
          </p:cNvSpPr>
          <p:nvPr>
            <p:ph type="body" sz="quarter" idx="58" hasCustomPrompt="1"/>
          </p:nvPr>
        </p:nvSpPr>
        <p:spPr>
          <a:xfrm>
            <a:off x="5515996" y="4222375"/>
            <a:ext cx="658523" cy="153888"/>
          </a:xfrm>
        </p:spPr>
        <p:txBody>
          <a:bodyPr vert="horz" lIns="0" tIns="0" rIns="0" bIns="0" rtlCol="0" anchor="ctr" anchorCtr="0">
            <a:spAutoFit/>
          </a:bodyPr>
          <a:lstStyle>
            <a:lvl1pPr algn="r">
              <a:buFontTx/>
              <a:buNone/>
              <a:defRPr lang="fr-FR" sz="1000" b="1" dirty="0">
                <a:solidFill>
                  <a:schemeClr val="accent4"/>
                </a:solidFill>
              </a:defRPr>
            </a:lvl1pPr>
          </a:lstStyle>
          <a:p>
            <a:pPr marL="0" lvl="0" indent="0" algn="r">
              <a:buFontTx/>
              <a:buNone/>
            </a:pPr>
            <a:r>
              <a:rPr lang="fr-FR" sz="1000" dirty="0" err="1" smtClean="0"/>
              <a:t>p.</a:t>
            </a:r>
            <a:r>
              <a:rPr lang="fr-FR" dirty="0" err="1" smtClean="0"/>
              <a:t>X</a:t>
            </a:r>
            <a:endParaRPr lang="fr-FR" dirty="0"/>
          </a:p>
        </p:txBody>
      </p:sp>
      <p:sp>
        <p:nvSpPr>
          <p:cNvPr id="54" name="Espace réservé du texte 8">
            <a:extLst>
              <a:ext uri="{FF2B5EF4-FFF2-40B4-BE49-F238E27FC236}">
                <a16:creationId xmlns:a16="http://schemas.microsoft.com/office/drawing/2014/main" xmlns="" id="{71DE631B-149C-494C-98E9-DCC7FC312574}"/>
              </a:ext>
            </a:extLst>
          </p:cNvPr>
          <p:cNvSpPr>
            <a:spLocks noGrp="1"/>
          </p:cNvSpPr>
          <p:nvPr>
            <p:ph type="body" sz="quarter" idx="59" hasCustomPrompt="1"/>
          </p:nvPr>
        </p:nvSpPr>
        <p:spPr>
          <a:xfrm>
            <a:off x="5507368" y="4797267"/>
            <a:ext cx="658523" cy="153888"/>
          </a:xfrm>
        </p:spPr>
        <p:txBody>
          <a:bodyPr vert="horz" lIns="0" tIns="0" rIns="0" bIns="0" rtlCol="0" anchor="ctr" anchorCtr="0">
            <a:spAutoFit/>
          </a:bodyPr>
          <a:lstStyle>
            <a:lvl1pPr algn="r">
              <a:buFontTx/>
              <a:buNone/>
              <a:defRPr lang="fr-FR" sz="1000" b="1" dirty="0">
                <a:solidFill>
                  <a:schemeClr val="accent4"/>
                </a:solidFill>
              </a:defRPr>
            </a:lvl1pPr>
          </a:lstStyle>
          <a:p>
            <a:pPr marL="0" lvl="0" indent="0" algn="r">
              <a:buFontTx/>
              <a:buNone/>
            </a:pPr>
            <a:r>
              <a:rPr lang="fr-FR" sz="1000" dirty="0" err="1" smtClean="0"/>
              <a:t>p.</a:t>
            </a:r>
            <a:r>
              <a:rPr lang="fr-FR" dirty="0" err="1" smtClean="0"/>
              <a:t>X</a:t>
            </a:r>
            <a:endParaRPr lang="fr-FR" dirty="0"/>
          </a:p>
        </p:txBody>
      </p:sp>
      <p:sp>
        <p:nvSpPr>
          <p:cNvPr id="55" name="Espace réservé du texte 8">
            <a:extLst>
              <a:ext uri="{FF2B5EF4-FFF2-40B4-BE49-F238E27FC236}">
                <a16:creationId xmlns:a16="http://schemas.microsoft.com/office/drawing/2014/main" xmlns="" id="{71DE631B-149C-494C-98E9-DCC7FC312574}"/>
              </a:ext>
            </a:extLst>
          </p:cNvPr>
          <p:cNvSpPr>
            <a:spLocks noGrp="1"/>
          </p:cNvSpPr>
          <p:nvPr>
            <p:ph type="body" sz="quarter" idx="60" hasCustomPrompt="1"/>
          </p:nvPr>
        </p:nvSpPr>
        <p:spPr>
          <a:xfrm>
            <a:off x="8834514" y="1884363"/>
            <a:ext cx="658523" cy="153888"/>
          </a:xfrm>
        </p:spPr>
        <p:txBody>
          <a:bodyPr vert="horz" lIns="0" tIns="0" rIns="0" bIns="0" rtlCol="0" anchor="ctr" anchorCtr="0">
            <a:spAutoFit/>
          </a:bodyPr>
          <a:lstStyle>
            <a:lvl1pPr algn="r">
              <a:buFontTx/>
              <a:buNone/>
              <a:defRPr lang="fr-FR" sz="1000" b="1" dirty="0">
                <a:solidFill>
                  <a:schemeClr val="accent4"/>
                </a:solidFill>
              </a:defRPr>
            </a:lvl1pPr>
          </a:lstStyle>
          <a:p>
            <a:pPr marL="0" lvl="0" indent="0" algn="r">
              <a:buFontTx/>
              <a:buNone/>
            </a:pPr>
            <a:r>
              <a:rPr lang="fr-FR" sz="1000" dirty="0" err="1" smtClean="0"/>
              <a:t>p.</a:t>
            </a:r>
            <a:r>
              <a:rPr lang="fr-FR" dirty="0" err="1" smtClean="0"/>
              <a:t>X</a:t>
            </a:r>
            <a:endParaRPr lang="fr-FR" dirty="0"/>
          </a:p>
        </p:txBody>
      </p:sp>
      <p:sp>
        <p:nvSpPr>
          <p:cNvPr id="56" name="Espace réservé du texte 8">
            <a:extLst>
              <a:ext uri="{FF2B5EF4-FFF2-40B4-BE49-F238E27FC236}">
                <a16:creationId xmlns:a16="http://schemas.microsoft.com/office/drawing/2014/main" xmlns="" id="{71DE631B-149C-494C-98E9-DCC7FC312574}"/>
              </a:ext>
            </a:extLst>
          </p:cNvPr>
          <p:cNvSpPr>
            <a:spLocks noGrp="1"/>
          </p:cNvSpPr>
          <p:nvPr>
            <p:ph type="body" sz="quarter" idx="61" hasCustomPrompt="1"/>
          </p:nvPr>
        </p:nvSpPr>
        <p:spPr>
          <a:xfrm>
            <a:off x="8834514" y="2468866"/>
            <a:ext cx="658523" cy="153888"/>
          </a:xfrm>
        </p:spPr>
        <p:txBody>
          <a:bodyPr vert="horz" lIns="0" tIns="0" rIns="0" bIns="0" rtlCol="0" anchor="ctr" anchorCtr="0">
            <a:spAutoFit/>
          </a:bodyPr>
          <a:lstStyle>
            <a:lvl1pPr algn="r">
              <a:buFontTx/>
              <a:buNone/>
              <a:defRPr lang="fr-FR" sz="1000" b="1" dirty="0">
                <a:solidFill>
                  <a:schemeClr val="accent4"/>
                </a:solidFill>
              </a:defRPr>
            </a:lvl1pPr>
          </a:lstStyle>
          <a:p>
            <a:pPr marL="0" lvl="0" indent="0" algn="r">
              <a:buFontTx/>
              <a:buNone/>
            </a:pPr>
            <a:r>
              <a:rPr lang="fr-FR" sz="1000" dirty="0" err="1" smtClean="0"/>
              <a:t>p.</a:t>
            </a:r>
            <a:r>
              <a:rPr lang="fr-FR" dirty="0" err="1" smtClean="0"/>
              <a:t>X</a:t>
            </a:r>
            <a:endParaRPr lang="fr-FR" dirty="0"/>
          </a:p>
        </p:txBody>
      </p:sp>
      <p:sp>
        <p:nvSpPr>
          <p:cNvPr id="57" name="Espace réservé du texte 8">
            <a:extLst>
              <a:ext uri="{FF2B5EF4-FFF2-40B4-BE49-F238E27FC236}">
                <a16:creationId xmlns:a16="http://schemas.microsoft.com/office/drawing/2014/main" xmlns="" id="{71DE631B-149C-494C-98E9-DCC7FC312574}"/>
              </a:ext>
            </a:extLst>
          </p:cNvPr>
          <p:cNvSpPr>
            <a:spLocks noGrp="1"/>
          </p:cNvSpPr>
          <p:nvPr>
            <p:ph type="body" sz="quarter" idx="62" hasCustomPrompt="1"/>
          </p:nvPr>
        </p:nvSpPr>
        <p:spPr>
          <a:xfrm>
            <a:off x="8834514" y="3053369"/>
            <a:ext cx="658523" cy="153888"/>
          </a:xfrm>
        </p:spPr>
        <p:txBody>
          <a:bodyPr vert="horz" lIns="0" tIns="0" rIns="0" bIns="0" rtlCol="0" anchor="ctr" anchorCtr="0">
            <a:spAutoFit/>
          </a:bodyPr>
          <a:lstStyle>
            <a:lvl1pPr algn="r">
              <a:buFontTx/>
              <a:buNone/>
              <a:defRPr lang="fr-FR" sz="1000" b="1" dirty="0">
                <a:solidFill>
                  <a:schemeClr val="accent4"/>
                </a:solidFill>
              </a:defRPr>
            </a:lvl1pPr>
          </a:lstStyle>
          <a:p>
            <a:pPr marL="0" lvl="0" indent="0" algn="r">
              <a:buFontTx/>
              <a:buNone/>
            </a:pPr>
            <a:r>
              <a:rPr lang="fr-FR" sz="1000" dirty="0" err="1" smtClean="0"/>
              <a:t>p.</a:t>
            </a:r>
            <a:r>
              <a:rPr lang="fr-FR" dirty="0" err="1" smtClean="0"/>
              <a:t>X</a:t>
            </a:r>
            <a:endParaRPr lang="fr-FR" dirty="0"/>
          </a:p>
        </p:txBody>
      </p:sp>
      <p:sp>
        <p:nvSpPr>
          <p:cNvPr id="58" name="Espace réservé du texte 8">
            <a:extLst>
              <a:ext uri="{FF2B5EF4-FFF2-40B4-BE49-F238E27FC236}">
                <a16:creationId xmlns:a16="http://schemas.microsoft.com/office/drawing/2014/main" xmlns="" id="{71DE631B-149C-494C-98E9-DCC7FC312574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8834514" y="3640629"/>
            <a:ext cx="658523" cy="153888"/>
          </a:xfrm>
        </p:spPr>
        <p:txBody>
          <a:bodyPr vert="horz" lIns="0" tIns="0" rIns="0" bIns="0" rtlCol="0" anchor="ctr" anchorCtr="0">
            <a:spAutoFit/>
          </a:bodyPr>
          <a:lstStyle>
            <a:lvl1pPr algn="r">
              <a:buFontTx/>
              <a:buNone/>
              <a:defRPr lang="fr-FR" sz="1000" b="1" dirty="0">
                <a:solidFill>
                  <a:schemeClr val="accent4"/>
                </a:solidFill>
              </a:defRPr>
            </a:lvl1pPr>
          </a:lstStyle>
          <a:p>
            <a:pPr marL="0" lvl="0" indent="0" algn="r">
              <a:buFontTx/>
              <a:buNone/>
            </a:pPr>
            <a:r>
              <a:rPr lang="fr-FR" sz="1000" dirty="0" err="1" smtClean="0"/>
              <a:t>p.</a:t>
            </a:r>
            <a:r>
              <a:rPr lang="fr-FR" dirty="0" err="1" smtClean="0"/>
              <a:t>X</a:t>
            </a:r>
            <a:endParaRPr lang="fr-FR" dirty="0"/>
          </a:p>
        </p:txBody>
      </p:sp>
      <p:sp>
        <p:nvSpPr>
          <p:cNvPr id="59" name="Espace réservé du texte 8">
            <a:extLst>
              <a:ext uri="{FF2B5EF4-FFF2-40B4-BE49-F238E27FC236}">
                <a16:creationId xmlns:a16="http://schemas.microsoft.com/office/drawing/2014/main" xmlns="" id="{71DE631B-149C-494C-98E9-DCC7FC312574}"/>
              </a:ext>
            </a:extLst>
          </p:cNvPr>
          <p:cNvSpPr>
            <a:spLocks noGrp="1"/>
          </p:cNvSpPr>
          <p:nvPr>
            <p:ph type="body" sz="quarter" idx="64" hasCustomPrompt="1"/>
          </p:nvPr>
        </p:nvSpPr>
        <p:spPr>
          <a:xfrm>
            <a:off x="8834514" y="4239627"/>
            <a:ext cx="658523" cy="153888"/>
          </a:xfrm>
        </p:spPr>
        <p:txBody>
          <a:bodyPr vert="horz" lIns="0" tIns="0" rIns="0" bIns="0" rtlCol="0" anchor="ctr" anchorCtr="0">
            <a:spAutoFit/>
          </a:bodyPr>
          <a:lstStyle>
            <a:lvl1pPr algn="r">
              <a:buFontTx/>
              <a:buNone/>
              <a:defRPr lang="fr-FR" sz="1000" b="1" dirty="0">
                <a:solidFill>
                  <a:schemeClr val="accent4"/>
                </a:solidFill>
              </a:defRPr>
            </a:lvl1pPr>
          </a:lstStyle>
          <a:p>
            <a:pPr marL="0" lvl="0" indent="0" algn="r">
              <a:buFontTx/>
              <a:buNone/>
            </a:pPr>
            <a:r>
              <a:rPr lang="fr-FR" sz="1000" dirty="0" err="1" smtClean="0"/>
              <a:t>p.</a:t>
            </a:r>
            <a:r>
              <a:rPr lang="fr-FR" dirty="0" err="1" smtClean="0"/>
              <a:t>X</a:t>
            </a:r>
            <a:endParaRPr lang="fr-FR" dirty="0"/>
          </a:p>
        </p:txBody>
      </p:sp>
      <p:sp>
        <p:nvSpPr>
          <p:cNvPr id="60" name="Espace réservé du texte 8">
            <a:extLst>
              <a:ext uri="{FF2B5EF4-FFF2-40B4-BE49-F238E27FC236}">
                <a16:creationId xmlns:a16="http://schemas.microsoft.com/office/drawing/2014/main" xmlns="" id="{71DE631B-149C-494C-98E9-DCC7FC312574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8834514" y="4806988"/>
            <a:ext cx="658523" cy="153888"/>
          </a:xfrm>
        </p:spPr>
        <p:txBody>
          <a:bodyPr vert="horz" lIns="0" tIns="0" rIns="0" bIns="0" rtlCol="0" anchor="ctr" anchorCtr="0">
            <a:spAutoFit/>
          </a:bodyPr>
          <a:lstStyle>
            <a:lvl1pPr algn="r">
              <a:buFontTx/>
              <a:buNone/>
              <a:defRPr lang="fr-FR" sz="1000" b="1" dirty="0">
                <a:solidFill>
                  <a:schemeClr val="accent4"/>
                </a:solidFill>
              </a:defRPr>
            </a:lvl1pPr>
          </a:lstStyle>
          <a:p>
            <a:pPr marL="0" lvl="0" indent="0" algn="r">
              <a:buFontTx/>
              <a:buNone/>
            </a:pPr>
            <a:r>
              <a:rPr lang="fr-FR" sz="1000" dirty="0" err="1" smtClean="0"/>
              <a:t>p.</a:t>
            </a:r>
            <a:r>
              <a:rPr lang="fr-FR" dirty="0" err="1" smtClean="0"/>
              <a:t>X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251150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_4 Chapitre">
    <p:bg>
      <p:bgPr>
        <a:solidFill>
          <a:srgbClr val="81181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 descr="Une image contenant photo, sombre, lumière, grand&#10;&#10;Description générée automatiquement">
            <a:extLst>
              <a:ext uri="{FF2B5EF4-FFF2-40B4-BE49-F238E27FC236}">
                <a16:creationId xmlns:a16="http://schemas.microsoft.com/office/drawing/2014/main" xmlns="" id="{E618FAA9-4F0B-9E4B-9B89-549E086009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alphaModFix amt="5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3747541" cy="6858000"/>
          </a:xfrm>
          <a:prstGeom prst="rect">
            <a:avLst/>
          </a:prstGeom>
        </p:spPr>
      </p:pic>
      <p:sp>
        <p:nvSpPr>
          <p:cNvPr id="51" name="Espace réservé du texte 8">
            <a:extLst>
              <a:ext uri="{FF2B5EF4-FFF2-40B4-BE49-F238E27FC236}">
                <a16:creationId xmlns:a16="http://schemas.microsoft.com/office/drawing/2014/main" xmlns="" id="{8B03DBCA-F295-8746-8DAF-8B3EEA7F430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9418" y="1065389"/>
            <a:ext cx="658523" cy="353943"/>
          </a:xfrm>
        </p:spPr>
        <p:txBody>
          <a:bodyPr vert="horz" lIns="0" tIns="0" rIns="0" bIns="0" rtlCol="0" anchor="ctr">
            <a:spAutoFit/>
          </a:bodyPr>
          <a:lstStyle>
            <a:lvl1pPr algn="r">
              <a:buFontTx/>
              <a:buNone/>
              <a:defRPr lang="fr-FR" b="1" dirty="0">
                <a:solidFill>
                  <a:schemeClr val="accent4">
                    <a:lumMod val="40000"/>
                    <a:lumOff val="60000"/>
                  </a:schemeClr>
                </a:solidFill>
              </a:defRPr>
            </a:lvl1pPr>
          </a:lstStyle>
          <a:p>
            <a:pPr marL="0" lvl="0" indent="0" algn="r">
              <a:buFontTx/>
              <a:buNone/>
            </a:pPr>
            <a:r>
              <a:rPr lang="fr-FR" sz="1000" dirty="0"/>
              <a:t>SLIDE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>N°X</a:t>
            </a:r>
          </a:p>
        </p:txBody>
      </p:sp>
      <p:sp>
        <p:nvSpPr>
          <p:cNvPr id="90" name="Sous-titre 2">
            <a:extLst>
              <a:ext uri="{FF2B5EF4-FFF2-40B4-BE49-F238E27FC236}">
                <a16:creationId xmlns:a16="http://schemas.microsoft.com/office/drawing/2014/main" xmlns="" id="{0E27009F-9B3B-AB4C-9181-36A1E1A55BA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368382" y="1011528"/>
            <a:ext cx="2333502" cy="461665"/>
          </a:xfrm>
        </p:spPr>
        <p:txBody>
          <a:bodyPr vert="horz" lIns="0" tIns="0" rIns="0" bIns="0" rtlCol="0" anchor="ctr">
            <a:spAutoFit/>
          </a:bodyPr>
          <a:lstStyle>
            <a:lvl1pPr>
              <a:buFontTx/>
              <a:buNone/>
              <a:defRPr lang="fr-FR" sz="1500" b="1" cap="all" baseline="0" dirty="0">
                <a:solidFill>
                  <a:schemeClr val="accent4">
                    <a:lumMod val="40000"/>
                    <a:lumOff val="60000"/>
                  </a:schemeClr>
                </a:solidFill>
              </a:defRPr>
            </a:lvl1pPr>
          </a:lstStyle>
          <a:p>
            <a:pPr marL="0" lvl="0" indent="0">
              <a:buFontTx/>
              <a:buNone/>
            </a:pPr>
            <a:r>
              <a:rPr lang="fr-FR" dirty="0"/>
              <a:t>Modifiez le style des titres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xmlns="" id="{3C1F99D6-5209-C44E-B121-EB188E2E9A1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397268" y="1718108"/>
            <a:ext cx="2520950" cy="400110"/>
          </a:xfrm>
        </p:spPr>
        <p:txBody>
          <a:bodyPr>
            <a:sp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  <a:lvl2pPr marL="177800" indent="0">
              <a:buFontTx/>
              <a:buNone/>
              <a:defRPr>
                <a:solidFill>
                  <a:schemeClr val="bg1"/>
                </a:solidFill>
              </a:defRPr>
            </a:lvl2pPr>
            <a:lvl3pPr marL="357187" indent="0">
              <a:buFontTx/>
              <a:buNone/>
              <a:defRPr>
                <a:solidFill>
                  <a:schemeClr val="bg1"/>
                </a:solidFill>
              </a:defRPr>
            </a:lvl3pPr>
            <a:lvl4pPr marL="536575" indent="0">
              <a:buFontTx/>
              <a:buNone/>
              <a:defRPr>
                <a:solidFill>
                  <a:schemeClr val="bg1"/>
                </a:solidFill>
              </a:defRPr>
            </a:lvl4pPr>
            <a:lvl5pPr marL="714375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97" name="Espace réservé du texte 4">
            <a:extLst>
              <a:ext uri="{FF2B5EF4-FFF2-40B4-BE49-F238E27FC236}">
                <a16:creationId xmlns:a16="http://schemas.microsoft.com/office/drawing/2014/main" xmlns="" id="{50C1C02F-4F10-BD47-BB82-7C1361E91CB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397268" y="2302611"/>
            <a:ext cx="2520950" cy="400110"/>
          </a:xfrm>
        </p:spPr>
        <p:txBody>
          <a:bodyPr>
            <a:sp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  <a:lvl2pPr marL="177800" indent="0">
              <a:buFontTx/>
              <a:buNone/>
              <a:defRPr>
                <a:solidFill>
                  <a:schemeClr val="bg1"/>
                </a:solidFill>
              </a:defRPr>
            </a:lvl2pPr>
            <a:lvl3pPr marL="357187" indent="0">
              <a:buFontTx/>
              <a:buNone/>
              <a:defRPr>
                <a:solidFill>
                  <a:schemeClr val="bg1"/>
                </a:solidFill>
              </a:defRPr>
            </a:lvl3pPr>
            <a:lvl4pPr marL="536575" indent="0">
              <a:buFontTx/>
              <a:buNone/>
              <a:defRPr>
                <a:solidFill>
                  <a:schemeClr val="bg1"/>
                </a:solidFill>
              </a:defRPr>
            </a:lvl4pPr>
            <a:lvl5pPr marL="714375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99" name="Espace réservé du texte 4">
            <a:extLst>
              <a:ext uri="{FF2B5EF4-FFF2-40B4-BE49-F238E27FC236}">
                <a16:creationId xmlns:a16="http://schemas.microsoft.com/office/drawing/2014/main" xmlns="" id="{59679C81-60C0-7747-87E4-B130F23BA19F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2397268" y="3898497"/>
            <a:ext cx="2520950" cy="400110"/>
          </a:xfrm>
        </p:spPr>
        <p:txBody>
          <a:bodyPr>
            <a:sp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  <a:lvl2pPr marL="177800" indent="0">
              <a:buFontTx/>
              <a:buNone/>
              <a:defRPr>
                <a:solidFill>
                  <a:schemeClr val="bg1"/>
                </a:solidFill>
              </a:defRPr>
            </a:lvl2pPr>
            <a:lvl3pPr marL="357187" indent="0">
              <a:buFontTx/>
              <a:buNone/>
              <a:defRPr>
                <a:solidFill>
                  <a:schemeClr val="bg1"/>
                </a:solidFill>
              </a:defRPr>
            </a:lvl3pPr>
            <a:lvl4pPr marL="536575" indent="0">
              <a:buFontTx/>
              <a:buNone/>
              <a:defRPr>
                <a:solidFill>
                  <a:schemeClr val="bg1"/>
                </a:solidFill>
              </a:defRPr>
            </a:lvl4pPr>
            <a:lvl5pPr marL="714375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101" name="Espace réservé du texte 4">
            <a:extLst>
              <a:ext uri="{FF2B5EF4-FFF2-40B4-BE49-F238E27FC236}">
                <a16:creationId xmlns:a16="http://schemas.microsoft.com/office/drawing/2014/main" xmlns="" id="{08D40874-3DDB-1042-85D9-7D78753414A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2397268" y="4483000"/>
            <a:ext cx="2520950" cy="400110"/>
          </a:xfrm>
        </p:spPr>
        <p:txBody>
          <a:bodyPr>
            <a:sp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  <a:lvl2pPr marL="177800" indent="0">
              <a:buFontTx/>
              <a:buNone/>
              <a:defRPr>
                <a:solidFill>
                  <a:schemeClr val="bg1"/>
                </a:solidFill>
              </a:defRPr>
            </a:lvl2pPr>
            <a:lvl3pPr marL="357187" indent="0">
              <a:buFontTx/>
              <a:buNone/>
              <a:defRPr>
                <a:solidFill>
                  <a:schemeClr val="bg1"/>
                </a:solidFill>
              </a:defRPr>
            </a:lvl3pPr>
            <a:lvl4pPr marL="536575" indent="0">
              <a:buFontTx/>
              <a:buNone/>
              <a:defRPr>
                <a:solidFill>
                  <a:schemeClr val="bg1"/>
                </a:solidFill>
              </a:defRPr>
            </a:lvl4pPr>
            <a:lvl5pPr marL="714375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103" name="Espace réservé du texte 4">
            <a:extLst>
              <a:ext uri="{FF2B5EF4-FFF2-40B4-BE49-F238E27FC236}">
                <a16:creationId xmlns:a16="http://schemas.microsoft.com/office/drawing/2014/main" xmlns="" id="{AC50021B-6F85-0149-84EA-1010105189F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2397268" y="5067503"/>
            <a:ext cx="2520950" cy="400110"/>
          </a:xfrm>
        </p:spPr>
        <p:txBody>
          <a:bodyPr>
            <a:sp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  <a:lvl2pPr marL="177800" indent="0">
              <a:buFontTx/>
              <a:buNone/>
              <a:defRPr>
                <a:solidFill>
                  <a:schemeClr val="bg1"/>
                </a:solidFill>
              </a:defRPr>
            </a:lvl2pPr>
            <a:lvl3pPr marL="357187" indent="0">
              <a:buFontTx/>
              <a:buNone/>
              <a:defRPr>
                <a:solidFill>
                  <a:schemeClr val="bg1"/>
                </a:solidFill>
              </a:defRPr>
            </a:lvl3pPr>
            <a:lvl4pPr marL="536575" indent="0">
              <a:buFontTx/>
              <a:buNone/>
              <a:defRPr>
                <a:solidFill>
                  <a:schemeClr val="bg1"/>
                </a:solidFill>
              </a:defRPr>
            </a:lvl4pPr>
            <a:lvl5pPr marL="714375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105" name="Espace réservé du texte 4">
            <a:extLst>
              <a:ext uri="{FF2B5EF4-FFF2-40B4-BE49-F238E27FC236}">
                <a16:creationId xmlns:a16="http://schemas.microsoft.com/office/drawing/2014/main" xmlns="" id="{F56D289E-3AAA-EC45-90C0-9934D2362A55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2397268" y="5652007"/>
            <a:ext cx="2520950" cy="400110"/>
          </a:xfrm>
        </p:spPr>
        <p:txBody>
          <a:bodyPr>
            <a:sp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  <a:lvl2pPr marL="177800" indent="0">
              <a:buFontTx/>
              <a:buNone/>
              <a:defRPr>
                <a:solidFill>
                  <a:schemeClr val="bg1"/>
                </a:solidFill>
              </a:defRPr>
            </a:lvl2pPr>
            <a:lvl3pPr marL="357187" indent="0">
              <a:buFontTx/>
              <a:buNone/>
              <a:defRPr>
                <a:solidFill>
                  <a:schemeClr val="bg1"/>
                </a:solidFill>
              </a:defRPr>
            </a:lvl3pPr>
            <a:lvl4pPr marL="536575" indent="0">
              <a:buFontTx/>
              <a:buNone/>
              <a:defRPr>
                <a:solidFill>
                  <a:schemeClr val="bg1"/>
                </a:solidFill>
              </a:defRPr>
            </a:lvl4pPr>
            <a:lvl5pPr marL="714375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106" name="Espace réservé du texte 8">
            <a:extLst>
              <a:ext uri="{FF2B5EF4-FFF2-40B4-BE49-F238E27FC236}">
                <a16:creationId xmlns:a16="http://schemas.microsoft.com/office/drawing/2014/main" xmlns="" id="{9300AD24-D8CC-0447-873F-37F612C0756A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484229" y="1065389"/>
            <a:ext cx="658523" cy="353943"/>
          </a:xfrm>
        </p:spPr>
        <p:txBody>
          <a:bodyPr vert="horz" lIns="0" tIns="0" rIns="0" bIns="0" rtlCol="0" anchor="ctr">
            <a:spAutoFit/>
          </a:bodyPr>
          <a:lstStyle>
            <a:lvl1pPr algn="r">
              <a:buFontTx/>
              <a:buNone/>
              <a:defRPr lang="fr-FR" b="1" dirty="0">
                <a:solidFill>
                  <a:schemeClr val="accent4">
                    <a:lumMod val="40000"/>
                    <a:lumOff val="60000"/>
                  </a:schemeClr>
                </a:solidFill>
              </a:defRPr>
            </a:lvl1pPr>
          </a:lstStyle>
          <a:p>
            <a:pPr marL="0" lvl="0" indent="0" algn="r">
              <a:buFontTx/>
              <a:buNone/>
            </a:pPr>
            <a:r>
              <a:rPr lang="fr-FR" sz="1000" dirty="0"/>
              <a:t>SLIDE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>N°X</a:t>
            </a:r>
          </a:p>
        </p:txBody>
      </p:sp>
      <p:sp>
        <p:nvSpPr>
          <p:cNvPr id="109" name="Espace réservé du texte 4">
            <a:extLst>
              <a:ext uri="{FF2B5EF4-FFF2-40B4-BE49-F238E27FC236}">
                <a16:creationId xmlns:a16="http://schemas.microsoft.com/office/drawing/2014/main" xmlns="" id="{80C515A3-2917-F04E-8EF9-B8D6BB3AA14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02078" y="1718108"/>
            <a:ext cx="2343157" cy="400110"/>
          </a:xfrm>
        </p:spPr>
        <p:txBody>
          <a:bodyPr wrap="square">
            <a:sp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  <a:lvl2pPr marL="177800" indent="0">
              <a:buFontTx/>
              <a:buNone/>
              <a:defRPr>
                <a:solidFill>
                  <a:schemeClr val="bg1"/>
                </a:solidFill>
              </a:defRPr>
            </a:lvl2pPr>
            <a:lvl3pPr marL="357187" indent="0">
              <a:buFontTx/>
              <a:buNone/>
              <a:defRPr>
                <a:solidFill>
                  <a:schemeClr val="bg1"/>
                </a:solidFill>
              </a:defRPr>
            </a:lvl3pPr>
            <a:lvl4pPr marL="536575" indent="0">
              <a:buFontTx/>
              <a:buNone/>
              <a:defRPr>
                <a:solidFill>
                  <a:schemeClr val="bg1"/>
                </a:solidFill>
              </a:defRPr>
            </a:lvl4pPr>
            <a:lvl5pPr marL="714375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111" name="Espace réservé du texte 4">
            <a:extLst>
              <a:ext uri="{FF2B5EF4-FFF2-40B4-BE49-F238E27FC236}">
                <a16:creationId xmlns:a16="http://schemas.microsoft.com/office/drawing/2014/main" xmlns="" id="{A1C7F87C-E1E8-1448-9DBE-CD9512427196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6302078" y="2302611"/>
            <a:ext cx="2343157" cy="400110"/>
          </a:xfrm>
        </p:spPr>
        <p:txBody>
          <a:bodyPr wrap="square">
            <a:sp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  <a:lvl2pPr marL="177800" indent="0">
              <a:buFontTx/>
              <a:buNone/>
              <a:defRPr>
                <a:solidFill>
                  <a:schemeClr val="bg1"/>
                </a:solidFill>
              </a:defRPr>
            </a:lvl2pPr>
            <a:lvl3pPr marL="357187" indent="0">
              <a:buFontTx/>
              <a:buNone/>
              <a:defRPr>
                <a:solidFill>
                  <a:schemeClr val="bg1"/>
                </a:solidFill>
              </a:defRPr>
            </a:lvl3pPr>
            <a:lvl4pPr marL="536575" indent="0">
              <a:buFontTx/>
              <a:buNone/>
              <a:defRPr>
                <a:solidFill>
                  <a:schemeClr val="bg1"/>
                </a:solidFill>
              </a:defRPr>
            </a:lvl4pPr>
            <a:lvl5pPr marL="714375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113" name="Espace réservé du texte 4">
            <a:extLst>
              <a:ext uri="{FF2B5EF4-FFF2-40B4-BE49-F238E27FC236}">
                <a16:creationId xmlns:a16="http://schemas.microsoft.com/office/drawing/2014/main" xmlns="" id="{14FF84DA-C212-714C-8959-3A3ED40DBE23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6302078" y="3898497"/>
            <a:ext cx="2343157" cy="400110"/>
          </a:xfrm>
        </p:spPr>
        <p:txBody>
          <a:bodyPr wrap="square">
            <a:sp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  <a:lvl2pPr marL="177800" indent="0">
              <a:buFontTx/>
              <a:buNone/>
              <a:defRPr>
                <a:solidFill>
                  <a:schemeClr val="bg1"/>
                </a:solidFill>
              </a:defRPr>
            </a:lvl2pPr>
            <a:lvl3pPr marL="357187" indent="0">
              <a:buFontTx/>
              <a:buNone/>
              <a:defRPr>
                <a:solidFill>
                  <a:schemeClr val="bg1"/>
                </a:solidFill>
              </a:defRPr>
            </a:lvl3pPr>
            <a:lvl4pPr marL="536575" indent="0">
              <a:buFontTx/>
              <a:buNone/>
              <a:defRPr>
                <a:solidFill>
                  <a:schemeClr val="bg1"/>
                </a:solidFill>
              </a:defRPr>
            </a:lvl4pPr>
            <a:lvl5pPr marL="714375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115" name="Espace réservé du texte 4">
            <a:extLst>
              <a:ext uri="{FF2B5EF4-FFF2-40B4-BE49-F238E27FC236}">
                <a16:creationId xmlns:a16="http://schemas.microsoft.com/office/drawing/2014/main" xmlns="" id="{6010E604-BA1B-4F4E-94F9-37A1D03E6491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6302078" y="4483000"/>
            <a:ext cx="2343157" cy="400110"/>
          </a:xfrm>
        </p:spPr>
        <p:txBody>
          <a:bodyPr wrap="square">
            <a:sp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  <a:lvl2pPr marL="177800" indent="0">
              <a:buFontTx/>
              <a:buNone/>
              <a:defRPr>
                <a:solidFill>
                  <a:schemeClr val="bg1"/>
                </a:solidFill>
              </a:defRPr>
            </a:lvl2pPr>
            <a:lvl3pPr marL="357187" indent="0">
              <a:buFontTx/>
              <a:buNone/>
              <a:defRPr>
                <a:solidFill>
                  <a:schemeClr val="bg1"/>
                </a:solidFill>
              </a:defRPr>
            </a:lvl3pPr>
            <a:lvl4pPr marL="536575" indent="0">
              <a:buFontTx/>
              <a:buNone/>
              <a:defRPr>
                <a:solidFill>
                  <a:schemeClr val="bg1"/>
                </a:solidFill>
              </a:defRPr>
            </a:lvl4pPr>
            <a:lvl5pPr marL="714375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117" name="Espace réservé du texte 4">
            <a:extLst>
              <a:ext uri="{FF2B5EF4-FFF2-40B4-BE49-F238E27FC236}">
                <a16:creationId xmlns:a16="http://schemas.microsoft.com/office/drawing/2014/main" xmlns="" id="{37892731-D573-664F-8893-EADD4CBEAA1B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302078" y="5067503"/>
            <a:ext cx="2343157" cy="400110"/>
          </a:xfrm>
        </p:spPr>
        <p:txBody>
          <a:bodyPr wrap="square">
            <a:sp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  <a:lvl2pPr marL="177800" indent="0">
              <a:buFontTx/>
              <a:buNone/>
              <a:defRPr>
                <a:solidFill>
                  <a:schemeClr val="bg1"/>
                </a:solidFill>
              </a:defRPr>
            </a:lvl2pPr>
            <a:lvl3pPr marL="357187" indent="0">
              <a:buFontTx/>
              <a:buNone/>
              <a:defRPr>
                <a:solidFill>
                  <a:schemeClr val="bg1"/>
                </a:solidFill>
              </a:defRPr>
            </a:lvl3pPr>
            <a:lvl4pPr marL="536575" indent="0">
              <a:buFontTx/>
              <a:buNone/>
              <a:defRPr>
                <a:solidFill>
                  <a:schemeClr val="bg1"/>
                </a:solidFill>
              </a:defRPr>
            </a:lvl4pPr>
            <a:lvl5pPr marL="714375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119" name="Espace réservé du texte 4">
            <a:extLst>
              <a:ext uri="{FF2B5EF4-FFF2-40B4-BE49-F238E27FC236}">
                <a16:creationId xmlns:a16="http://schemas.microsoft.com/office/drawing/2014/main" xmlns="" id="{EE3B2EA8-E277-A544-B33F-53E961CDCC32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6302078" y="5652007"/>
            <a:ext cx="2343157" cy="400110"/>
          </a:xfrm>
        </p:spPr>
        <p:txBody>
          <a:bodyPr wrap="square">
            <a:sp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  <a:lvl2pPr marL="177800" indent="0">
              <a:buFontTx/>
              <a:buNone/>
              <a:defRPr>
                <a:solidFill>
                  <a:schemeClr val="bg1"/>
                </a:solidFill>
              </a:defRPr>
            </a:lvl2pPr>
            <a:lvl3pPr marL="357187" indent="0">
              <a:buFontTx/>
              <a:buNone/>
              <a:defRPr>
                <a:solidFill>
                  <a:schemeClr val="bg1"/>
                </a:solidFill>
              </a:defRPr>
            </a:lvl3pPr>
            <a:lvl4pPr marL="536575" indent="0">
              <a:buFontTx/>
              <a:buNone/>
              <a:defRPr>
                <a:solidFill>
                  <a:schemeClr val="bg1"/>
                </a:solidFill>
              </a:defRPr>
            </a:lvl4pPr>
            <a:lvl5pPr marL="714375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125" name="Espace réservé du texte 4">
            <a:extLst>
              <a:ext uri="{FF2B5EF4-FFF2-40B4-BE49-F238E27FC236}">
                <a16:creationId xmlns:a16="http://schemas.microsoft.com/office/drawing/2014/main" xmlns="" id="{B0B8C0E8-08CB-FF48-A0C2-241E742BD673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>
          <a:xfrm>
            <a:off x="9643713" y="3898497"/>
            <a:ext cx="2326610" cy="400110"/>
          </a:xfrm>
        </p:spPr>
        <p:txBody>
          <a:bodyPr wrap="square">
            <a:sp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  <a:lvl2pPr marL="177800" indent="0">
              <a:buFontTx/>
              <a:buNone/>
              <a:defRPr>
                <a:solidFill>
                  <a:schemeClr val="bg1"/>
                </a:solidFill>
              </a:defRPr>
            </a:lvl2pPr>
            <a:lvl3pPr marL="357187" indent="0">
              <a:buFontTx/>
              <a:buNone/>
              <a:defRPr>
                <a:solidFill>
                  <a:schemeClr val="bg1"/>
                </a:solidFill>
              </a:defRPr>
            </a:lvl3pPr>
            <a:lvl4pPr marL="536575" indent="0">
              <a:buFontTx/>
              <a:buNone/>
              <a:defRPr>
                <a:solidFill>
                  <a:schemeClr val="bg1"/>
                </a:solidFill>
              </a:defRPr>
            </a:lvl4pPr>
            <a:lvl5pPr marL="714375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127" name="Espace réservé du texte 4">
            <a:extLst>
              <a:ext uri="{FF2B5EF4-FFF2-40B4-BE49-F238E27FC236}">
                <a16:creationId xmlns:a16="http://schemas.microsoft.com/office/drawing/2014/main" xmlns="" id="{D1F4D694-CBA8-8346-862E-3FD122935752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>
          <a:xfrm>
            <a:off x="9643713" y="4483000"/>
            <a:ext cx="2326610" cy="400110"/>
          </a:xfrm>
        </p:spPr>
        <p:txBody>
          <a:bodyPr wrap="square">
            <a:sp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  <a:lvl2pPr marL="177800" indent="0">
              <a:buFontTx/>
              <a:buNone/>
              <a:defRPr>
                <a:solidFill>
                  <a:schemeClr val="bg1"/>
                </a:solidFill>
              </a:defRPr>
            </a:lvl2pPr>
            <a:lvl3pPr marL="357187" indent="0">
              <a:buFontTx/>
              <a:buNone/>
              <a:defRPr>
                <a:solidFill>
                  <a:schemeClr val="bg1"/>
                </a:solidFill>
              </a:defRPr>
            </a:lvl3pPr>
            <a:lvl4pPr marL="536575" indent="0">
              <a:buFontTx/>
              <a:buNone/>
              <a:defRPr>
                <a:solidFill>
                  <a:schemeClr val="bg1"/>
                </a:solidFill>
              </a:defRPr>
            </a:lvl4pPr>
            <a:lvl5pPr marL="714375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129" name="Espace réservé du texte 4">
            <a:extLst>
              <a:ext uri="{FF2B5EF4-FFF2-40B4-BE49-F238E27FC236}">
                <a16:creationId xmlns:a16="http://schemas.microsoft.com/office/drawing/2014/main" xmlns="" id="{64A1BDC2-9E2E-9349-90EB-BE8C1A46245B}"/>
              </a:ext>
            </a:extLst>
          </p:cNvPr>
          <p:cNvSpPr>
            <a:spLocks noGrp="1"/>
          </p:cNvSpPr>
          <p:nvPr>
            <p:ph type="body" sz="quarter" idx="46"/>
          </p:nvPr>
        </p:nvSpPr>
        <p:spPr>
          <a:xfrm>
            <a:off x="9643713" y="5067503"/>
            <a:ext cx="2326610" cy="400110"/>
          </a:xfrm>
        </p:spPr>
        <p:txBody>
          <a:bodyPr wrap="square">
            <a:sp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  <a:lvl2pPr marL="177800" indent="0">
              <a:buFontTx/>
              <a:buNone/>
              <a:defRPr>
                <a:solidFill>
                  <a:schemeClr val="bg1"/>
                </a:solidFill>
              </a:defRPr>
            </a:lvl2pPr>
            <a:lvl3pPr marL="357187" indent="0">
              <a:buFontTx/>
              <a:buNone/>
              <a:defRPr>
                <a:solidFill>
                  <a:schemeClr val="bg1"/>
                </a:solidFill>
              </a:defRPr>
            </a:lvl3pPr>
            <a:lvl4pPr marL="536575" indent="0">
              <a:buFontTx/>
              <a:buNone/>
              <a:defRPr>
                <a:solidFill>
                  <a:schemeClr val="bg1"/>
                </a:solidFill>
              </a:defRPr>
            </a:lvl4pPr>
            <a:lvl5pPr marL="714375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131" name="Espace réservé du texte 4">
            <a:extLst>
              <a:ext uri="{FF2B5EF4-FFF2-40B4-BE49-F238E27FC236}">
                <a16:creationId xmlns:a16="http://schemas.microsoft.com/office/drawing/2014/main" xmlns="" id="{08227E97-9524-F94F-9D77-34D9D36ECB3B}"/>
              </a:ext>
            </a:extLst>
          </p:cNvPr>
          <p:cNvSpPr>
            <a:spLocks noGrp="1"/>
          </p:cNvSpPr>
          <p:nvPr>
            <p:ph type="body" sz="quarter" idx="48"/>
          </p:nvPr>
        </p:nvSpPr>
        <p:spPr>
          <a:xfrm>
            <a:off x="9643713" y="5652007"/>
            <a:ext cx="2326610" cy="400110"/>
          </a:xfrm>
        </p:spPr>
        <p:txBody>
          <a:bodyPr wrap="square">
            <a:sp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  <a:lvl2pPr marL="177800" indent="0">
              <a:buFontTx/>
              <a:buNone/>
              <a:defRPr>
                <a:solidFill>
                  <a:schemeClr val="bg1"/>
                </a:solidFill>
              </a:defRPr>
            </a:lvl2pPr>
            <a:lvl3pPr marL="357187" indent="0">
              <a:buFontTx/>
              <a:buNone/>
              <a:defRPr>
                <a:solidFill>
                  <a:schemeClr val="bg1"/>
                </a:solidFill>
              </a:defRPr>
            </a:lvl3pPr>
            <a:lvl4pPr marL="536575" indent="0">
              <a:buFontTx/>
              <a:buNone/>
              <a:defRPr>
                <a:solidFill>
                  <a:schemeClr val="bg1"/>
                </a:solidFill>
              </a:defRPr>
            </a:lvl4pPr>
            <a:lvl5pPr marL="714375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132" name="ZoneTexte 131">
            <a:extLst>
              <a:ext uri="{FF2B5EF4-FFF2-40B4-BE49-F238E27FC236}">
                <a16:creationId xmlns:a16="http://schemas.microsoft.com/office/drawing/2014/main" xmlns="" id="{06A29DDF-F810-8146-B005-A5D00BB21F25}"/>
              </a:ext>
            </a:extLst>
          </p:cNvPr>
          <p:cNvSpPr txBox="1"/>
          <p:nvPr userDrawn="1"/>
        </p:nvSpPr>
        <p:spPr>
          <a:xfrm rot="16200000">
            <a:off x="-2708563" y="2708565"/>
            <a:ext cx="6858000" cy="1440873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buNone/>
              <a:defRPr sz="8000" b="1" i="0">
                <a:solidFill>
                  <a:schemeClr val="accent6"/>
                </a:solidFill>
                <a:latin typeface="Pole Emploi PRO" panose="02000503040000020004" pitchFamily="2" charset="77"/>
                <a:ea typeface="+mj-ea"/>
                <a:cs typeface="+mj-cs"/>
              </a:defRPr>
            </a:lvl1pPr>
          </a:lstStyle>
          <a:p>
            <a:pPr lvl="0"/>
            <a:r>
              <a:rPr lang="fr-FR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SOMMAIRE</a:t>
            </a:r>
          </a:p>
        </p:txBody>
      </p:sp>
      <p:sp>
        <p:nvSpPr>
          <p:cNvPr id="136" name="Espace réservé du texte 4">
            <a:extLst>
              <a:ext uri="{FF2B5EF4-FFF2-40B4-BE49-F238E27FC236}">
                <a16:creationId xmlns:a16="http://schemas.microsoft.com/office/drawing/2014/main" xmlns="" id="{2AB3129C-8146-2246-8A53-D0D893F17DCD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6302078" y="1011528"/>
            <a:ext cx="2661813" cy="461665"/>
          </a:xfrm>
        </p:spPr>
        <p:txBody>
          <a:bodyPr vert="horz" wrap="square" lIns="0" tIns="0" rIns="0" bIns="0" rtlCol="0" anchor="ctr">
            <a:spAutoFit/>
          </a:bodyPr>
          <a:lstStyle>
            <a:lvl1pPr marL="0" indent="0">
              <a:buFontTx/>
              <a:buNone/>
              <a:defRPr lang="fr-FR" sz="1500" b="1" cap="all" baseline="0" dirty="0" smtClean="0">
                <a:solidFill>
                  <a:schemeClr val="accent4">
                    <a:lumMod val="40000"/>
                    <a:lumOff val="60000"/>
                  </a:schemeClr>
                </a:solidFill>
              </a:defRPr>
            </a:lvl1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44" name="Espace réservé du texte 8">
            <a:extLst>
              <a:ext uri="{FF2B5EF4-FFF2-40B4-BE49-F238E27FC236}">
                <a16:creationId xmlns:a16="http://schemas.microsoft.com/office/drawing/2014/main" xmlns="" id="{FF247E95-9BDF-E249-A3DF-958A93B8D904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1579418" y="3295971"/>
            <a:ext cx="658523" cy="353943"/>
          </a:xfrm>
        </p:spPr>
        <p:txBody>
          <a:bodyPr vert="horz" lIns="0" tIns="0" rIns="0" bIns="0" rtlCol="0" anchor="ctr">
            <a:spAutoFit/>
          </a:bodyPr>
          <a:lstStyle>
            <a:lvl1pPr algn="r">
              <a:buFontTx/>
              <a:buNone/>
              <a:defRPr lang="fr-FR" b="1" dirty="0">
                <a:solidFill>
                  <a:schemeClr val="accent4">
                    <a:lumMod val="40000"/>
                    <a:lumOff val="60000"/>
                  </a:schemeClr>
                </a:solidFill>
              </a:defRPr>
            </a:lvl1pPr>
          </a:lstStyle>
          <a:p>
            <a:pPr marL="0" lvl="0" indent="0" algn="r">
              <a:buFontTx/>
              <a:buNone/>
            </a:pPr>
            <a:r>
              <a:rPr lang="fr-FR" sz="1000" dirty="0"/>
              <a:t>SLIDE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>N°X</a:t>
            </a:r>
          </a:p>
        </p:txBody>
      </p:sp>
      <p:sp>
        <p:nvSpPr>
          <p:cNvPr id="46" name="Espace réservé du texte 8">
            <a:extLst>
              <a:ext uri="{FF2B5EF4-FFF2-40B4-BE49-F238E27FC236}">
                <a16:creationId xmlns:a16="http://schemas.microsoft.com/office/drawing/2014/main" xmlns="" id="{6C76B0C8-6023-6E4B-9385-0E7284F96FB6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5511938" y="3295971"/>
            <a:ext cx="658523" cy="353943"/>
          </a:xfrm>
        </p:spPr>
        <p:txBody>
          <a:bodyPr vert="horz" lIns="0" tIns="0" rIns="0" bIns="0" rtlCol="0" anchor="ctr">
            <a:spAutoFit/>
          </a:bodyPr>
          <a:lstStyle>
            <a:lvl1pPr algn="r">
              <a:buFontTx/>
              <a:buNone/>
              <a:defRPr lang="fr-FR" b="1" dirty="0">
                <a:solidFill>
                  <a:schemeClr val="accent4">
                    <a:lumMod val="40000"/>
                    <a:lumOff val="60000"/>
                  </a:schemeClr>
                </a:solidFill>
              </a:defRPr>
            </a:lvl1pPr>
          </a:lstStyle>
          <a:p>
            <a:pPr marL="0" lvl="0" indent="0" algn="r">
              <a:buFontTx/>
              <a:buNone/>
            </a:pPr>
            <a:r>
              <a:rPr lang="fr-FR" sz="1000" dirty="0"/>
              <a:t>SLIDE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>N°X</a:t>
            </a:r>
          </a:p>
        </p:txBody>
      </p:sp>
      <p:sp>
        <p:nvSpPr>
          <p:cNvPr id="47" name="Espace réservé du texte 4">
            <a:extLst>
              <a:ext uri="{FF2B5EF4-FFF2-40B4-BE49-F238E27FC236}">
                <a16:creationId xmlns:a16="http://schemas.microsoft.com/office/drawing/2014/main" xmlns="" id="{3D145A80-9C04-664C-B990-9CBD8421E0F8}"/>
              </a:ext>
            </a:extLst>
          </p:cNvPr>
          <p:cNvSpPr>
            <a:spLocks noGrp="1"/>
          </p:cNvSpPr>
          <p:nvPr>
            <p:ph type="body" sz="quarter" idx="52"/>
          </p:nvPr>
        </p:nvSpPr>
        <p:spPr>
          <a:xfrm>
            <a:off x="6302078" y="3242110"/>
            <a:ext cx="4033413" cy="461665"/>
          </a:xfrm>
        </p:spPr>
        <p:txBody>
          <a:bodyPr vert="horz" wrap="square" lIns="0" tIns="0" rIns="0" bIns="0" rtlCol="0" anchor="ctr">
            <a:spAutoFit/>
          </a:bodyPr>
          <a:lstStyle>
            <a:lvl1pPr marL="0" indent="0">
              <a:buFontTx/>
              <a:buNone/>
              <a:defRPr lang="fr-FR" sz="1500" b="1" cap="all" baseline="0" dirty="0" smtClean="0">
                <a:solidFill>
                  <a:schemeClr val="accent4">
                    <a:lumMod val="40000"/>
                    <a:lumOff val="60000"/>
                  </a:schemeClr>
                </a:solidFill>
              </a:defRPr>
            </a:lvl1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48" name="Espace réservé du texte 4">
            <a:extLst>
              <a:ext uri="{FF2B5EF4-FFF2-40B4-BE49-F238E27FC236}">
                <a16:creationId xmlns:a16="http://schemas.microsoft.com/office/drawing/2014/main" xmlns="" id="{78E7B9C9-9FDD-0644-8497-F0CA8E5F4550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2397268" y="3255964"/>
            <a:ext cx="2661813" cy="461665"/>
          </a:xfrm>
        </p:spPr>
        <p:txBody>
          <a:bodyPr vert="horz" wrap="square" lIns="0" tIns="0" rIns="0" bIns="0" rtlCol="0" anchor="ctr">
            <a:spAutoFit/>
          </a:bodyPr>
          <a:lstStyle>
            <a:lvl1pPr marL="0" indent="0">
              <a:buFontTx/>
              <a:buNone/>
              <a:defRPr lang="fr-FR" sz="1500" b="1" cap="all" baseline="0" dirty="0" smtClean="0">
                <a:solidFill>
                  <a:schemeClr val="accent4">
                    <a:lumMod val="40000"/>
                    <a:lumOff val="60000"/>
                  </a:schemeClr>
                </a:solidFill>
              </a:defRPr>
            </a:lvl1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45" name="Espace réservé du texte 8">
            <a:extLst>
              <a:ext uri="{FF2B5EF4-FFF2-40B4-BE49-F238E27FC236}">
                <a16:creationId xmlns:a16="http://schemas.microsoft.com/office/drawing/2014/main" xmlns="" id="{71DE631B-149C-494C-98E9-DCC7FC312574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1579417" y="2302611"/>
            <a:ext cx="658523" cy="153888"/>
          </a:xfrm>
        </p:spPr>
        <p:txBody>
          <a:bodyPr vert="horz" lIns="0" tIns="0" rIns="0" bIns="0" rtlCol="0" anchor="ctr" anchorCtr="0">
            <a:spAutoFit/>
          </a:bodyPr>
          <a:lstStyle>
            <a:lvl1pPr algn="r">
              <a:buFontTx/>
              <a:buNone/>
              <a:defRPr lang="fr-FR" sz="1000" b="1" dirty="0">
                <a:solidFill>
                  <a:schemeClr val="bg1"/>
                </a:solidFill>
              </a:defRPr>
            </a:lvl1pPr>
          </a:lstStyle>
          <a:p>
            <a:pPr marL="0" lvl="0" indent="0" algn="r">
              <a:buFontTx/>
              <a:buNone/>
            </a:pPr>
            <a:r>
              <a:rPr lang="fr-FR" sz="1000" dirty="0" err="1" smtClean="0"/>
              <a:t>p.</a:t>
            </a:r>
            <a:r>
              <a:rPr lang="fr-FR" dirty="0" err="1" smtClean="0"/>
              <a:t>X</a:t>
            </a:r>
            <a:endParaRPr lang="fr-FR" dirty="0"/>
          </a:p>
        </p:txBody>
      </p:sp>
      <p:sp>
        <p:nvSpPr>
          <p:cNvPr id="49" name="Espace réservé du texte 8">
            <a:extLst>
              <a:ext uri="{FF2B5EF4-FFF2-40B4-BE49-F238E27FC236}">
                <a16:creationId xmlns:a16="http://schemas.microsoft.com/office/drawing/2014/main" xmlns="" id="{71DE631B-149C-494C-98E9-DCC7FC312574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1588784" y="1728987"/>
            <a:ext cx="658523" cy="153888"/>
          </a:xfrm>
        </p:spPr>
        <p:txBody>
          <a:bodyPr vert="horz" lIns="0" tIns="0" rIns="0" bIns="0" rtlCol="0" anchor="ctr" anchorCtr="0">
            <a:spAutoFit/>
          </a:bodyPr>
          <a:lstStyle>
            <a:lvl1pPr algn="r">
              <a:buFontTx/>
              <a:buNone/>
              <a:defRPr lang="fr-FR" sz="1000" b="1" dirty="0">
                <a:solidFill>
                  <a:schemeClr val="bg1"/>
                </a:solidFill>
              </a:defRPr>
            </a:lvl1pPr>
          </a:lstStyle>
          <a:p>
            <a:pPr marL="0" lvl="0" indent="0" algn="r">
              <a:buFontTx/>
              <a:buNone/>
            </a:pPr>
            <a:r>
              <a:rPr lang="fr-FR" sz="1000" dirty="0" err="1" smtClean="0"/>
              <a:t>p.</a:t>
            </a:r>
            <a:r>
              <a:rPr lang="fr-FR" dirty="0" err="1" smtClean="0"/>
              <a:t>X</a:t>
            </a:r>
            <a:endParaRPr lang="fr-FR" dirty="0"/>
          </a:p>
        </p:txBody>
      </p:sp>
      <p:sp>
        <p:nvSpPr>
          <p:cNvPr id="50" name="Espace réservé du texte 8">
            <a:extLst>
              <a:ext uri="{FF2B5EF4-FFF2-40B4-BE49-F238E27FC236}">
                <a16:creationId xmlns:a16="http://schemas.microsoft.com/office/drawing/2014/main" xmlns="" id="{71DE631B-149C-494C-98E9-DCC7FC312574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1577302" y="3906654"/>
            <a:ext cx="658523" cy="153888"/>
          </a:xfrm>
        </p:spPr>
        <p:txBody>
          <a:bodyPr vert="horz" lIns="0" tIns="0" rIns="0" bIns="0" rtlCol="0" anchor="ctr" anchorCtr="0">
            <a:spAutoFit/>
          </a:bodyPr>
          <a:lstStyle>
            <a:lvl1pPr algn="r">
              <a:buFontTx/>
              <a:buNone/>
              <a:defRPr lang="fr-FR" sz="1000" b="1" dirty="0">
                <a:solidFill>
                  <a:schemeClr val="bg1"/>
                </a:solidFill>
              </a:defRPr>
            </a:lvl1pPr>
          </a:lstStyle>
          <a:p>
            <a:pPr marL="0" lvl="0" indent="0" algn="r">
              <a:buFontTx/>
              <a:buNone/>
            </a:pPr>
            <a:r>
              <a:rPr lang="fr-FR" sz="1000" dirty="0" err="1" smtClean="0"/>
              <a:t>p.</a:t>
            </a:r>
            <a:r>
              <a:rPr lang="fr-FR" dirty="0" err="1" smtClean="0"/>
              <a:t>X</a:t>
            </a:r>
            <a:endParaRPr lang="fr-FR" dirty="0"/>
          </a:p>
        </p:txBody>
      </p:sp>
      <p:sp>
        <p:nvSpPr>
          <p:cNvPr id="52" name="Espace réservé du texte 8">
            <a:extLst>
              <a:ext uri="{FF2B5EF4-FFF2-40B4-BE49-F238E27FC236}">
                <a16:creationId xmlns:a16="http://schemas.microsoft.com/office/drawing/2014/main" xmlns="" id="{71DE631B-149C-494C-98E9-DCC7FC312574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1577301" y="4472498"/>
            <a:ext cx="658523" cy="153888"/>
          </a:xfrm>
        </p:spPr>
        <p:txBody>
          <a:bodyPr vert="horz" lIns="0" tIns="0" rIns="0" bIns="0" rtlCol="0" anchor="ctr" anchorCtr="0">
            <a:spAutoFit/>
          </a:bodyPr>
          <a:lstStyle>
            <a:lvl1pPr algn="r">
              <a:buFontTx/>
              <a:buNone/>
              <a:defRPr lang="fr-FR" sz="1000" b="1" dirty="0">
                <a:solidFill>
                  <a:schemeClr val="bg1"/>
                </a:solidFill>
              </a:defRPr>
            </a:lvl1pPr>
          </a:lstStyle>
          <a:p>
            <a:pPr marL="0" lvl="0" indent="0" algn="r">
              <a:buFontTx/>
              <a:buNone/>
            </a:pPr>
            <a:r>
              <a:rPr lang="fr-FR" sz="1000" dirty="0" err="1" smtClean="0"/>
              <a:t>p.</a:t>
            </a:r>
            <a:r>
              <a:rPr lang="fr-FR" dirty="0" err="1" smtClean="0"/>
              <a:t>X</a:t>
            </a:r>
            <a:endParaRPr lang="fr-FR" dirty="0"/>
          </a:p>
        </p:txBody>
      </p:sp>
      <p:sp>
        <p:nvSpPr>
          <p:cNvPr id="53" name="Espace réservé du texte 8">
            <a:extLst>
              <a:ext uri="{FF2B5EF4-FFF2-40B4-BE49-F238E27FC236}">
                <a16:creationId xmlns:a16="http://schemas.microsoft.com/office/drawing/2014/main" xmlns="" id="{71DE631B-149C-494C-98E9-DCC7FC312574}"/>
              </a:ext>
            </a:extLst>
          </p:cNvPr>
          <p:cNvSpPr>
            <a:spLocks noGrp="1"/>
          </p:cNvSpPr>
          <p:nvPr>
            <p:ph type="body" sz="quarter" idx="58" hasCustomPrompt="1"/>
          </p:nvPr>
        </p:nvSpPr>
        <p:spPr>
          <a:xfrm>
            <a:off x="1591765" y="5088387"/>
            <a:ext cx="658523" cy="153888"/>
          </a:xfrm>
        </p:spPr>
        <p:txBody>
          <a:bodyPr vert="horz" lIns="0" tIns="0" rIns="0" bIns="0" rtlCol="0" anchor="ctr" anchorCtr="0">
            <a:spAutoFit/>
          </a:bodyPr>
          <a:lstStyle>
            <a:lvl1pPr algn="r">
              <a:buFontTx/>
              <a:buNone/>
              <a:defRPr lang="fr-FR" sz="1000" b="1" dirty="0">
                <a:solidFill>
                  <a:schemeClr val="bg1"/>
                </a:solidFill>
              </a:defRPr>
            </a:lvl1pPr>
          </a:lstStyle>
          <a:p>
            <a:pPr marL="0" lvl="0" indent="0" algn="r">
              <a:buFontTx/>
              <a:buNone/>
            </a:pPr>
            <a:r>
              <a:rPr lang="fr-FR" sz="1000" dirty="0" err="1" smtClean="0"/>
              <a:t>p.</a:t>
            </a:r>
            <a:r>
              <a:rPr lang="fr-FR" dirty="0" err="1" smtClean="0"/>
              <a:t>X</a:t>
            </a:r>
            <a:endParaRPr lang="fr-FR" dirty="0"/>
          </a:p>
        </p:txBody>
      </p:sp>
      <p:sp>
        <p:nvSpPr>
          <p:cNvPr id="54" name="Espace réservé du texte 8">
            <a:extLst>
              <a:ext uri="{FF2B5EF4-FFF2-40B4-BE49-F238E27FC236}">
                <a16:creationId xmlns:a16="http://schemas.microsoft.com/office/drawing/2014/main" xmlns="" id="{71DE631B-149C-494C-98E9-DCC7FC312574}"/>
              </a:ext>
            </a:extLst>
          </p:cNvPr>
          <p:cNvSpPr>
            <a:spLocks noGrp="1"/>
          </p:cNvSpPr>
          <p:nvPr>
            <p:ph type="body" sz="quarter" idx="59" hasCustomPrompt="1"/>
          </p:nvPr>
        </p:nvSpPr>
        <p:spPr>
          <a:xfrm>
            <a:off x="1590622" y="5665735"/>
            <a:ext cx="658523" cy="153888"/>
          </a:xfrm>
        </p:spPr>
        <p:txBody>
          <a:bodyPr vert="horz" lIns="0" tIns="0" rIns="0" bIns="0" rtlCol="0" anchor="ctr" anchorCtr="0">
            <a:spAutoFit/>
          </a:bodyPr>
          <a:lstStyle>
            <a:lvl1pPr algn="r">
              <a:buFontTx/>
              <a:buNone/>
              <a:defRPr lang="fr-FR" sz="1000" b="1" dirty="0">
                <a:solidFill>
                  <a:schemeClr val="bg1"/>
                </a:solidFill>
              </a:defRPr>
            </a:lvl1pPr>
          </a:lstStyle>
          <a:p>
            <a:pPr marL="0" lvl="0" indent="0" algn="r">
              <a:buFontTx/>
              <a:buNone/>
            </a:pPr>
            <a:r>
              <a:rPr lang="fr-FR" sz="1000" dirty="0" err="1" smtClean="0"/>
              <a:t>p.</a:t>
            </a:r>
            <a:r>
              <a:rPr lang="fr-FR" dirty="0" err="1" smtClean="0"/>
              <a:t>X</a:t>
            </a:r>
            <a:endParaRPr lang="fr-FR" dirty="0"/>
          </a:p>
        </p:txBody>
      </p:sp>
      <p:sp>
        <p:nvSpPr>
          <p:cNvPr id="55" name="Espace réservé du texte 8">
            <a:extLst>
              <a:ext uri="{FF2B5EF4-FFF2-40B4-BE49-F238E27FC236}">
                <a16:creationId xmlns:a16="http://schemas.microsoft.com/office/drawing/2014/main" xmlns="" id="{71DE631B-149C-494C-98E9-DCC7FC312574}"/>
              </a:ext>
            </a:extLst>
          </p:cNvPr>
          <p:cNvSpPr>
            <a:spLocks noGrp="1"/>
          </p:cNvSpPr>
          <p:nvPr>
            <p:ph type="body" sz="quarter" idx="60" hasCustomPrompt="1"/>
          </p:nvPr>
        </p:nvSpPr>
        <p:spPr>
          <a:xfrm>
            <a:off x="5511937" y="1728987"/>
            <a:ext cx="658523" cy="153888"/>
          </a:xfrm>
        </p:spPr>
        <p:txBody>
          <a:bodyPr vert="horz" lIns="0" tIns="0" rIns="0" bIns="0" rtlCol="0" anchor="ctr" anchorCtr="0">
            <a:spAutoFit/>
          </a:bodyPr>
          <a:lstStyle>
            <a:lvl1pPr algn="r">
              <a:buFontTx/>
              <a:buNone/>
              <a:defRPr lang="fr-FR" sz="1000" b="1" dirty="0">
                <a:solidFill>
                  <a:schemeClr val="bg1"/>
                </a:solidFill>
              </a:defRPr>
            </a:lvl1pPr>
          </a:lstStyle>
          <a:p>
            <a:pPr marL="0" lvl="0" indent="0" algn="r">
              <a:buFontTx/>
              <a:buNone/>
            </a:pPr>
            <a:r>
              <a:rPr lang="fr-FR" sz="1000" dirty="0" err="1" smtClean="0"/>
              <a:t>p.</a:t>
            </a:r>
            <a:r>
              <a:rPr lang="fr-FR" dirty="0" err="1" smtClean="0"/>
              <a:t>X</a:t>
            </a:r>
            <a:endParaRPr lang="fr-FR" dirty="0"/>
          </a:p>
        </p:txBody>
      </p:sp>
      <p:sp>
        <p:nvSpPr>
          <p:cNvPr id="56" name="Espace réservé du texte 8">
            <a:extLst>
              <a:ext uri="{FF2B5EF4-FFF2-40B4-BE49-F238E27FC236}">
                <a16:creationId xmlns:a16="http://schemas.microsoft.com/office/drawing/2014/main" xmlns="" id="{71DE631B-149C-494C-98E9-DCC7FC312574}"/>
              </a:ext>
            </a:extLst>
          </p:cNvPr>
          <p:cNvSpPr>
            <a:spLocks noGrp="1"/>
          </p:cNvSpPr>
          <p:nvPr>
            <p:ph type="body" sz="quarter" idx="61" hasCustomPrompt="1"/>
          </p:nvPr>
        </p:nvSpPr>
        <p:spPr>
          <a:xfrm>
            <a:off x="5511936" y="2282444"/>
            <a:ext cx="658523" cy="153888"/>
          </a:xfrm>
        </p:spPr>
        <p:txBody>
          <a:bodyPr vert="horz" lIns="0" tIns="0" rIns="0" bIns="0" rtlCol="0" anchor="ctr" anchorCtr="0">
            <a:spAutoFit/>
          </a:bodyPr>
          <a:lstStyle>
            <a:lvl1pPr algn="r">
              <a:buFontTx/>
              <a:buNone/>
              <a:defRPr lang="fr-FR" sz="1000" b="1" dirty="0">
                <a:solidFill>
                  <a:schemeClr val="bg1"/>
                </a:solidFill>
              </a:defRPr>
            </a:lvl1pPr>
          </a:lstStyle>
          <a:p>
            <a:pPr marL="0" lvl="0" indent="0" algn="r">
              <a:buFontTx/>
              <a:buNone/>
            </a:pPr>
            <a:r>
              <a:rPr lang="fr-FR" sz="1000" dirty="0" err="1" smtClean="0"/>
              <a:t>p.</a:t>
            </a:r>
            <a:r>
              <a:rPr lang="fr-FR" dirty="0" err="1" smtClean="0"/>
              <a:t>X</a:t>
            </a:r>
            <a:endParaRPr lang="fr-FR" dirty="0"/>
          </a:p>
        </p:txBody>
      </p:sp>
      <p:sp>
        <p:nvSpPr>
          <p:cNvPr id="58" name="Espace réservé du texte 8">
            <a:extLst>
              <a:ext uri="{FF2B5EF4-FFF2-40B4-BE49-F238E27FC236}">
                <a16:creationId xmlns:a16="http://schemas.microsoft.com/office/drawing/2014/main" xmlns="" id="{71DE631B-149C-494C-98E9-DCC7FC312574}"/>
              </a:ext>
            </a:extLst>
          </p:cNvPr>
          <p:cNvSpPr>
            <a:spLocks noGrp="1"/>
          </p:cNvSpPr>
          <p:nvPr>
            <p:ph type="body" sz="quarter" idx="62" hasCustomPrompt="1"/>
          </p:nvPr>
        </p:nvSpPr>
        <p:spPr>
          <a:xfrm>
            <a:off x="5511936" y="3888399"/>
            <a:ext cx="658523" cy="153888"/>
          </a:xfrm>
        </p:spPr>
        <p:txBody>
          <a:bodyPr vert="horz" lIns="0" tIns="0" rIns="0" bIns="0" rtlCol="0" anchor="ctr" anchorCtr="0">
            <a:spAutoFit/>
          </a:bodyPr>
          <a:lstStyle>
            <a:lvl1pPr algn="r">
              <a:buFontTx/>
              <a:buNone/>
              <a:defRPr lang="fr-FR" sz="1000" b="1" dirty="0">
                <a:solidFill>
                  <a:schemeClr val="bg1"/>
                </a:solidFill>
              </a:defRPr>
            </a:lvl1pPr>
          </a:lstStyle>
          <a:p>
            <a:pPr marL="0" lvl="0" indent="0" algn="r">
              <a:buFontTx/>
              <a:buNone/>
            </a:pPr>
            <a:r>
              <a:rPr lang="fr-FR" sz="1000" dirty="0" err="1" smtClean="0"/>
              <a:t>p.</a:t>
            </a:r>
            <a:r>
              <a:rPr lang="fr-FR" dirty="0" err="1" smtClean="0"/>
              <a:t>X</a:t>
            </a:r>
            <a:endParaRPr lang="fr-FR" dirty="0"/>
          </a:p>
        </p:txBody>
      </p:sp>
      <p:sp>
        <p:nvSpPr>
          <p:cNvPr id="59" name="Espace réservé du texte 8">
            <a:extLst>
              <a:ext uri="{FF2B5EF4-FFF2-40B4-BE49-F238E27FC236}">
                <a16:creationId xmlns:a16="http://schemas.microsoft.com/office/drawing/2014/main" xmlns="" id="{71DE631B-149C-494C-98E9-DCC7FC312574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5511935" y="4472498"/>
            <a:ext cx="658523" cy="153888"/>
          </a:xfrm>
        </p:spPr>
        <p:txBody>
          <a:bodyPr vert="horz" lIns="0" tIns="0" rIns="0" bIns="0" rtlCol="0" anchor="ctr" anchorCtr="0">
            <a:spAutoFit/>
          </a:bodyPr>
          <a:lstStyle>
            <a:lvl1pPr algn="r">
              <a:buFontTx/>
              <a:buNone/>
              <a:defRPr lang="fr-FR" sz="1000" b="1" dirty="0">
                <a:solidFill>
                  <a:schemeClr val="bg1"/>
                </a:solidFill>
              </a:defRPr>
            </a:lvl1pPr>
          </a:lstStyle>
          <a:p>
            <a:pPr marL="0" lvl="0" indent="0" algn="r">
              <a:buFontTx/>
              <a:buNone/>
            </a:pPr>
            <a:r>
              <a:rPr lang="fr-FR" sz="1000" dirty="0" err="1" smtClean="0"/>
              <a:t>p.</a:t>
            </a:r>
            <a:r>
              <a:rPr lang="fr-FR" dirty="0" err="1" smtClean="0"/>
              <a:t>X</a:t>
            </a:r>
            <a:endParaRPr lang="fr-FR" dirty="0"/>
          </a:p>
        </p:txBody>
      </p:sp>
      <p:sp>
        <p:nvSpPr>
          <p:cNvPr id="60" name="Espace réservé du texte 8">
            <a:extLst>
              <a:ext uri="{FF2B5EF4-FFF2-40B4-BE49-F238E27FC236}">
                <a16:creationId xmlns:a16="http://schemas.microsoft.com/office/drawing/2014/main" xmlns="" id="{71DE631B-149C-494C-98E9-DCC7FC312574}"/>
              </a:ext>
            </a:extLst>
          </p:cNvPr>
          <p:cNvSpPr>
            <a:spLocks noGrp="1"/>
          </p:cNvSpPr>
          <p:nvPr>
            <p:ph type="body" sz="quarter" idx="64" hasCustomPrompt="1"/>
          </p:nvPr>
        </p:nvSpPr>
        <p:spPr>
          <a:xfrm>
            <a:off x="5511934" y="5083582"/>
            <a:ext cx="658523" cy="153888"/>
          </a:xfrm>
        </p:spPr>
        <p:txBody>
          <a:bodyPr vert="horz" lIns="0" tIns="0" rIns="0" bIns="0" rtlCol="0" anchor="ctr" anchorCtr="0">
            <a:spAutoFit/>
          </a:bodyPr>
          <a:lstStyle>
            <a:lvl1pPr algn="r">
              <a:buFontTx/>
              <a:buNone/>
              <a:defRPr lang="fr-FR" sz="1000" b="1" dirty="0">
                <a:solidFill>
                  <a:schemeClr val="bg1"/>
                </a:solidFill>
              </a:defRPr>
            </a:lvl1pPr>
          </a:lstStyle>
          <a:p>
            <a:pPr marL="0" lvl="0" indent="0" algn="r">
              <a:buFontTx/>
              <a:buNone/>
            </a:pPr>
            <a:r>
              <a:rPr lang="fr-FR" sz="1000" dirty="0" err="1" smtClean="0"/>
              <a:t>p.</a:t>
            </a:r>
            <a:r>
              <a:rPr lang="fr-FR" dirty="0" err="1" smtClean="0"/>
              <a:t>X</a:t>
            </a:r>
            <a:endParaRPr lang="fr-FR" dirty="0"/>
          </a:p>
        </p:txBody>
      </p:sp>
      <p:sp>
        <p:nvSpPr>
          <p:cNvPr id="61" name="Espace réservé du texte 8">
            <a:extLst>
              <a:ext uri="{FF2B5EF4-FFF2-40B4-BE49-F238E27FC236}">
                <a16:creationId xmlns:a16="http://schemas.microsoft.com/office/drawing/2014/main" xmlns="" id="{71DE631B-149C-494C-98E9-DCC7FC312574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5519847" y="5665735"/>
            <a:ext cx="658523" cy="153888"/>
          </a:xfrm>
        </p:spPr>
        <p:txBody>
          <a:bodyPr vert="horz" lIns="0" tIns="0" rIns="0" bIns="0" rtlCol="0" anchor="ctr" anchorCtr="0">
            <a:spAutoFit/>
          </a:bodyPr>
          <a:lstStyle>
            <a:lvl1pPr algn="r">
              <a:buFontTx/>
              <a:buNone/>
              <a:defRPr lang="fr-FR" sz="1000" b="1" dirty="0">
                <a:solidFill>
                  <a:schemeClr val="bg1"/>
                </a:solidFill>
              </a:defRPr>
            </a:lvl1pPr>
          </a:lstStyle>
          <a:p>
            <a:pPr marL="0" lvl="0" indent="0" algn="r">
              <a:buFontTx/>
              <a:buNone/>
            </a:pPr>
            <a:r>
              <a:rPr lang="fr-FR" sz="1000" dirty="0" err="1" smtClean="0"/>
              <a:t>p.</a:t>
            </a:r>
            <a:r>
              <a:rPr lang="fr-FR" dirty="0" err="1" smtClean="0"/>
              <a:t>X</a:t>
            </a:r>
            <a:endParaRPr lang="fr-FR" dirty="0"/>
          </a:p>
        </p:txBody>
      </p:sp>
      <p:sp>
        <p:nvSpPr>
          <p:cNvPr id="62" name="Espace réservé du texte 8">
            <a:extLst>
              <a:ext uri="{FF2B5EF4-FFF2-40B4-BE49-F238E27FC236}">
                <a16:creationId xmlns:a16="http://schemas.microsoft.com/office/drawing/2014/main" xmlns="" id="{71DE631B-149C-494C-98E9-DCC7FC312574}"/>
              </a:ext>
            </a:extLst>
          </p:cNvPr>
          <p:cNvSpPr>
            <a:spLocks noGrp="1"/>
          </p:cNvSpPr>
          <p:nvPr>
            <p:ph type="body" sz="quarter" idx="66" hasCustomPrompt="1"/>
          </p:nvPr>
        </p:nvSpPr>
        <p:spPr>
          <a:xfrm>
            <a:off x="8821751" y="3910839"/>
            <a:ext cx="658523" cy="153888"/>
          </a:xfrm>
        </p:spPr>
        <p:txBody>
          <a:bodyPr vert="horz" lIns="0" tIns="0" rIns="0" bIns="0" rtlCol="0" anchor="ctr" anchorCtr="0">
            <a:spAutoFit/>
          </a:bodyPr>
          <a:lstStyle>
            <a:lvl1pPr algn="r">
              <a:buFontTx/>
              <a:buNone/>
              <a:defRPr lang="fr-FR" sz="1000" b="1" dirty="0">
                <a:solidFill>
                  <a:schemeClr val="bg1"/>
                </a:solidFill>
              </a:defRPr>
            </a:lvl1pPr>
          </a:lstStyle>
          <a:p>
            <a:pPr marL="0" lvl="0" indent="0" algn="r">
              <a:buFontTx/>
              <a:buNone/>
            </a:pPr>
            <a:r>
              <a:rPr lang="fr-FR" sz="1000" dirty="0" err="1" smtClean="0"/>
              <a:t>p.</a:t>
            </a:r>
            <a:r>
              <a:rPr lang="fr-FR" dirty="0" err="1" smtClean="0"/>
              <a:t>X</a:t>
            </a:r>
            <a:endParaRPr lang="fr-FR" dirty="0"/>
          </a:p>
        </p:txBody>
      </p:sp>
      <p:sp>
        <p:nvSpPr>
          <p:cNvPr id="63" name="Espace réservé du texte 8">
            <a:extLst>
              <a:ext uri="{FF2B5EF4-FFF2-40B4-BE49-F238E27FC236}">
                <a16:creationId xmlns:a16="http://schemas.microsoft.com/office/drawing/2014/main" xmlns="" id="{71DE631B-149C-494C-98E9-DCC7FC312574}"/>
              </a:ext>
            </a:extLst>
          </p:cNvPr>
          <p:cNvSpPr>
            <a:spLocks noGrp="1"/>
          </p:cNvSpPr>
          <p:nvPr>
            <p:ph type="body" sz="quarter" idx="67" hasCustomPrompt="1"/>
          </p:nvPr>
        </p:nvSpPr>
        <p:spPr>
          <a:xfrm>
            <a:off x="8821751" y="4483000"/>
            <a:ext cx="658523" cy="153888"/>
          </a:xfrm>
        </p:spPr>
        <p:txBody>
          <a:bodyPr vert="horz" lIns="0" tIns="0" rIns="0" bIns="0" rtlCol="0" anchor="ctr" anchorCtr="0">
            <a:spAutoFit/>
          </a:bodyPr>
          <a:lstStyle>
            <a:lvl1pPr algn="r">
              <a:buFontTx/>
              <a:buNone/>
              <a:defRPr lang="fr-FR" sz="1000" b="1" dirty="0">
                <a:solidFill>
                  <a:schemeClr val="bg1"/>
                </a:solidFill>
              </a:defRPr>
            </a:lvl1pPr>
          </a:lstStyle>
          <a:p>
            <a:pPr marL="0" lvl="0" indent="0" algn="r">
              <a:buFontTx/>
              <a:buNone/>
            </a:pPr>
            <a:r>
              <a:rPr lang="fr-FR" sz="1000" dirty="0" err="1" smtClean="0"/>
              <a:t>p.</a:t>
            </a:r>
            <a:r>
              <a:rPr lang="fr-FR" dirty="0" err="1" smtClean="0"/>
              <a:t>X</a:t>
            </a:r>
            <a:endParaRPr lang="fr-FR" dirty="0"/>
          </a:p>
        </p:txBody>
      </p:sp>
      <p:sp>
        <p:nvSpPr>
          <p:cNvPr id="64" name="Espace réservé du texte 8">
            <a:extLst>
              <a:ext uri="{FF2B5EF4-FFF2-40B4-BE49-F238E27FC236}">
                <a16:creationId xmlns:a16="http://schemas.microsoft.com/office/drawing/2014/main" xmlns="" id="{71DE631B-149C-494C-98E9-DCC7FC312574}"/>
              </a:ext>
            </a:extLst>
          </p:cNvPr>
          <p:cNvSpPr>
            <a:spLocks noGrp="1"/>
          </p:cNvSpPr>
          <p:nvPr>
            <p:ph type="body" sz="quarter" idx="68" hasCustomPrompt="1"/>
          </p:nvPr>
        </p:nvSpPr>
        <p:spPr>
          <a:xfrm>
            <a:off x="8831489" y="5055161"/>
            <a:ext cx="658523" cy="153888"/>
          </a:xfrm>
        </p:spPr>
        <p:txBody>
          <a:bodyPr vert="horz" lIns="0" tIns="0" rIns="0" bIns="0" rtlCol="0" anchor="ctr" anchorCtr="0">
            <a:spAutoFit/>
          </a:bodyPr>
          <a:lstStyle>
            <a:lvl1pPr algn="r">
              <a:buFontTx/>
              <a:buNone/>
              <a:defRPr lang="fr-FR" sz="1000" b="1" dirty="0">
                <a:solidFill>
                  <a:schemeClr val="bg1"/>
                </a:solidFill>
              </a:defRPr>
            </a:lvl1pPr>
          </a:lstStyle>
          <a:p>
            <a:pPr marL="0" lvl="0" indent="0" algn="r">
              <a:buFontTx/>
              <a:buNone/>
            </a:pPr>
            <a:r>
              <a:rPr lang="fr-FR" sz="1000" dirty="0" err="1" smtClean="0"/>
              <a:t>p.</a:t>
            </a:r>
            <a:r>
              <a:rPr lang="fr-FR" dirty="0" err="1" smtClean="0"/>
              <a:t>X</a:t>
            </a:r>
            <a:endParaRPr lang="fr-FR" dirty="0"/>
          </a:p>
        </p:txBody>
      </p:sp>
      <p:sp>
        <p:nvSpPr>
          <p:cNvPr id="65" name="Espace réservé du texte 8">
            <a:extLst>
              <a:ext uri="{FF2B5EF4-FFF2-40B4-BE49-F238E27FC236}">
                <a16:creationId xmlns:a16="http://schemas.microsoft.com/office/drawing/2014/main" xmlns="" id="{71DE631B-149C-494C-98E9-DCC7FC312574}"/>
              </a:ext>
            </a:extLst>
          </p:cNvPr>
          <p:cNvSpPr>
            <a:spLocks noGrp="1"/>
          </p:cNvSpPr>
          <p:nvPr>
            <p:ph type="body" sz="quarter" idx="69" hasCustomPrompt="1"/>
          </p:nvPr>
        </p:nvSpPr>
        <p:spPr>
          <a:xfrm>
            <a:off x="8831512" y="5669920"/>
            <a:ext cx="658523" cy="153888"/>
          </a:xfrm>
        </p:spPr>
        <p:txBody>
          <a:bodyPr vert="horz" lIns="0" tIns="0" rIns="0" bIns="0" rtlCol="0" anchor="ctr" anchorCtr="0">
            <a:spAutoFit/>
          </a:bodyPr>
          <a:lstStyle>
            <a:lvl1pPr algn="r">
              <a:buFontTx/>
              <a:buNone/>
              <a:defRPr lang="fr-FR" sz="1000" b="1" dirty="0">
                <a:solidFill>
                  <a:schemeClr val="bg1"/>
                </a:solidFill>
              </a:defRPr>
            </a:lvl1pPr>
          </a:lstStyle>
          <a:p>
            <a:pPr marL="0" lvl="0" indent="0" algn="r">
              <a:buFontTx/>
              <a:buNone/>
            </a:pPr>
            <a:r>
              <a:rPr lang="fr-FR" sz="1000" dirty="0" err="1" smtClean="0"/>
              <a:t>p.</a:t>
            </a:r>
            <a:r>
              <a:rPr lang="fr-FR" dirty="0" err="1" smtClean="0"/>
              <a:t>X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15971786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_Petit">
    <p:bg>
      <p:bgPr>
        <a:solidFill>
          <a:srgbClr val="81181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 descr="Une image contenant photo, sombre, lumière, grand&#10;&#10;Description générée automatiquement">
            <a:extLst>
              <a:ext uri="{FF2B5EF4-FFF2-40B4-BE49-F238E27FC236}">
                <a16:creationId xmlns:a16="http://schemas.microsoft.com/office/drawing/2014/main" xmlns="" id="{E618FAA9-4F0B-9E4B-9B89-549E086009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alphaModFix amt="5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3747541" cy="6858000"/>
          </a:xfrm>
          <a:prstGeom prst="rect">
            <a:avLst/>
          </a:prstGeom>
        </p:spPr>
      </p:pic>
      <p:sp>
        <p:nvSpPr>
          <p:cNvPr id="10" name="Arc 9">
            <a:extLst>
              <a:ext uri="{FF2B5EF4-FFF2-40B4-BE49-F238E27FC236}">
                <a16:creationId xmlns:a16="http://schemas.microsoft.com/office/drawing/2014/main" xmlns="" id="{59BC231A-D1BD-084E-8F1A-DA062621BC32}"/>
              </a:ext>
            </a:extLst>
          </p:cNvPr>
          <p:cNvSpPr/>
          <p:nvPr userDrawn="1"/>
        </p:nvSpPr>
        <p:spPr>
          <a:xfrm rot="4492608">
            <a:off x="-4934542" y="-9517078"/>
            <a:ext cx="16788264" cy="16788264"/>
          </a:xfrm>
          <a:prstGeom prst="arc">
            <a:avLst/>
          </a:prstGeom>
          <a:ln w="82550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1" name="Ellipse 10">
            <a:extLst>
              <a:ext uri="{FF2B5EF4-FFF2-40B4-BE49-F238E27FC236}">
                <a16:creationId xmlns:a16="http://schemas.microsoft.com/office/drawing/2014/main" xmlns="" id="{05F863FE-1B4D-464D-90E6-0033A4AC518B}"/>
              </a:ext>
            </a:extLst>
          </p:cNvPr>
          <p:cNvSpPr/>
          <p:nvPr userDrawn="1"/>
        </p:nvSpPr>
        <p:spPr>
          <a:xfrm rot="21023656">
            <a:off x="7280285" y="796883"/>
            <a:ext cx="5652000" cy="5652000"/>
          </a:xfrm>
          <a:prstGeom prst="ellipse">
            <a:avLst/>
          </a:prstGeom>
          <a:solidFill>
            <a:schemeClr val="bg1"/>
          </a:solidFill>
          <a:ln w="825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5" name="Illustration">
            <a:extLst>
              <a:ext uri="{FF2B5EF4-FFF2-40B4-BE49-F238E27FC236}">
                <a16:creationId xmlns:a16="http://schemas.microsoft.com/office/drawing/2014/main" xmlns="" id="{9467A320-E7EC-414C-AE39-B7834B4EFBD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r:link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2736" r="-4717"/>
          <a:stretch>
            <a:fillRect/>
          </a:stretch>
        </p:blipFill>
        <p:spPr>
          <a:xfrm>
            <a:off x="7342495" y="843720"/>
            <a:ext cx="5609229" cy="5557080"/>
          </a:xfrm>
          <a:prstGeom prst="ellipse">
            <a:avLst/>
          </a:prstGeom>
        </p:spPr>
      </p:pic>
      <p:sp>
        <p:nvSpPr>
          <p:cNvPr id="13" name="Ellipse 12">
            <a:extLst>
              <a:ext uri="{FF2B5EF4-FFF2-40B4-BE49-F238E27FC236}">
                <a16:creationId xmlns:a16="http://schemas.microsoft.com/office/drawing/2014/main" xmlns="" id="{1D003F8E-41E7-3F48-9513-38A33CC6670F}"/>
              </a:ext>
            </a:extLst>
          </p:cNvPr>
          <p:cNvSpPr/>
          <p:nvPr userDrawn="1"/>
        </p:nvSpPr>
        <p:spPr>
          <a:xfrm rot="21023656">
            <a:off x="7304098" y="774055"/>
            <a:ext cx="5652000" cy="5652000"/>
          </a:xfrm>
          <a:prstGeom prst="ellipse">
            <a:avLst/>
          </a:prstGeom>
          <a:noFill/>
          <a:ln w="82550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2" name="Perso Seul" descr="Une image contenant texte, jouet, graphiques vectoriels&#10;&#10;Description générée automatiquement">
            <a:extLst>
              <a:ext uri="{FF2B5EF4-FFF2-40B4-BE49-F238E27FC236}">
                <a16:creationId xmlns:a16="http://schemas.microsoft.com/office/drawing/2014/main" xmlns="" id="{C29E64DF-69D4-7B41-9265-4BCCFF0ED88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r:link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38603" b="-4957"/>
          <a:stretch>
            <a:fillRect/>
          </a:stretch>
        </p:blipFill>
        <p:spPr>
          <a:xfrm>
            <a:off x="5685906" y="4167672"/>
            <a:ext cx="2626822" cy="2992582"/>
          </a:xfrm>
          <a:prstGeom prst="ellipse">
            <a:avLst/>
          </a:prstGeom>
        </p:spPr>
      </p:pic>
      <p:pic>
        <p:nvPicPr>
          <p:cNvPr id="7" name="EnvolEmail">
            <a:extLst>
              <a:ext uri="{FF2B5EF4-FFF2-40B4-BE49-F238E27FC236}">
                <a16:creationId xmlns:a16="http://schemas.microsoft.com/office/drawing/2014/main" xmlns="" id="{47D56DE8-04C1-0C4D-A58F-DB6CD57CDEBF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xmlns="" r:embed="rId8" r:link="rId9"/>
              </a:ext>
            </a:extLst>
          </a:blip>
          <a:stretch>
            <a:fillRect/>
          </a:stretch>
        </p:blipFill>
        <p:spPr>
          <a:xfrm>
            <a:off x="7902575" y="263419"/>
            <a:ext cx="2598738" cy="2405215"/>
          </a:xfrm>
          <a:prstGeom prst="rect">
            <a:avLst/>
          </a:prstGeom>
        </p:spPr>
      </p:pic>
      <p:sp>
        <p:nvSpPr>
          <p:cNvPr id="14" name="Espace réservé du texte 8">
            <a:extLst>
              <a:ext uri="{FF2B5EF4-FFF2-40B4-BE49-F238E27FC236}">
                <a16:creationId xmlns:a16="http://schemas.microsoft.com/office/drawing/2014/main" xmlns="" id="{AA3AACDF-5719-DD4A-98AE-D4FFF92786C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13709" y="1065389"/>
            <a:ext cx="658523" cy="353943"/>
          </a:xfrm>
        </p:spPr>
        <p:txBody>
          <a:bodyPr vert="horz" lIns="0" tIns="0" rIns="0" bIns="0" rtlCol="0" anchor="ctr">
            <a:spAutoFit/>
          </a:bodyPr>
          <a:lstStyle>
            <a:lvl1pPr algn="r">
              <a:buFontTx/>
              <a:buNone/>
              <a:defRPr lang="fr-FR" b="1" dirty="0">
                <a:solidFill>
                  <a:schemeClr val="accent4">
                    <a:lumMod val="40000"/>
                    <a:lumOff val="60000"/>
                  </a:schemeClr>
                </a:solidFill>
              </a:defRPr>
            </a:lvl1pPr>
          </a:lstStyle>
          <a:p>
            <a:pPr marL="0" lvl="0" indent="0" algn="r">
              <a:buFontTx/>
              <a:buNone/>
            </a:pPr>
            <a:r>
              <a:rPr lang="fr-FR" sz="1000" dirty="0"/>
              <a:t>SLIDE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>N°X</a:t>
            </a:r>
          </a:p>
        </p:txBody>
      </p:sp>
      <p:sp>
        <p:nvSpPr>
          <p:cNvPr id="15" name="Sous-titre 2">
            <a:extLst>
              <a:ext uri="{FF2B5EF4-FFF2-40B4-BE49-F238E27FC236}">
                <a16:creationId xmlns:a16="http://schemas.microsoft.com/office/drawing/2014/main" xmlns="" id="{53E8DEBE-3D32-AD4A-B99F-4D7AACEF1CB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102673" y="1011528"/>
            <a:ext cx="2333502" cy="461665"/>
          </a:xfrm>
        </p:spPr>
        <p:txBody>
          <a:bodyPr vert="horz" lIns="0" tIns="0" rIns="0" bIns="0" rtlCol="0" anchor="ctr">
            <a:spAutoFit/>
          </a:bodyPr>
          <a:lstStyle>
            <a:lvl1pPr>
              <a:buFontTx/>
              <a:buNone/>
              <a:defRPr lang="fr-FR" sz="1500" b="1" cap="all" baseline="0" dirty="0">
                <a:solidFill>
                  <a:schemeClr val="accent4">
                    <a:lumMod val="40000"/>
                    <a:lumOff val="60000"/>
                  </a:schemeClr>
                </a:solidFill>
              </a:defRPr>
            </a:lvl1pPr>
          </a:lstStyle>
          <a:p>
            <a:pPr marL="0" lvl="0" indent="0">
              <a:buFontTx/>
              <a:buNone/>
            </a:pPr>
            <a:r>
              <a:rPr lang="fr-FR" dirty="0"/>
              <a:t>Modifiez le style des titres</a:t>
            </a:r>
          </a:p>
        </p:txBody>
      </p:sp>
      <p:sp>
        <p:nvSpPr>
          <p:cNvPr id="17" name="Espace réservé du texte 4">
            <a:extLst>
              <a:ext uri="{FF2B5EF4-FFF2-40B4-BE49-F238E27FC236}">
                <a16:creationId xmlns:a16="http://schemas.microsoft.com/office/drawing/2014/main" xmlns="" id="{BA84C208-DFAB-574A-B16B-9B09330FB1D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131559" y="1718108"/>
            <a:ext cx="2520950" cy="400110"/>
          </a:xfrm>
        </p:spPr>
        <p:txBody>
          <a:bodyPr>
            <a:sp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  <a:lvl2pPr marL="177800" indent="0">
              <a:buFontTx/>
              <a:buNone/>
              <a:defRPr>
                <a:solidFill>
                  <a:schemeClr val="bg1"/>
                </a:solidFill>
              </a:defRPr>
            </a:lvl2pPr>
            <a:lvl3pPr marL="357187" indent="0">
              <a:buFontTx/>
              <a:buNone/>
              <a:defRPr>
                <a:solidFill>
                  <a:schemeClr val="bg1"/>
                </a:solidFill>
              </a:defRPr>
            </a:lvl3pPr>
            <a:lvl4pPr marL="536575" indent="0">
              <a:buFontTx/>
              <a:buNone/>
              <a:defRPr>
                <a:solidFill>
                  <a:schemeClr val="bg1"/>
                </a:solidFill>
              </a:defRPr>
            </a:lvl4pPr>
            <a:lvl5pPr marL="714375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19" name="Espace réservé du texte 4">
            <a:extLst>
              <a:ext uri="{FF2B5EF4-FFF2-40B4-BE49-F238E27FC236}">
                <a16:creationId xmlns:a16="http://schemas.microsoft.com/office/drawing/2014/main" xmlns="" id="{478E27B1-A4DF-A348-964E-B56937AA0E1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131559" y="2302611"/>
            <a:ext cx="2520950" cy="400110"/>
          </a:xfrm>
        </p:spPr>
        <p:txBody>
          <a:bodyPr>
            <a:sp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  <a:lvl2pPr marL="177800" indent="0">
              <a:buFontTx/>
              <a:buNone/>
              <a:defRPr>
                <a:solidFill>
                  <a:schemeClr val="bg1"/>
                </a:solidFill>
              </a:defRPr>
            </a:lvl2pPr>
            <a:lvl3pPr marL="357187" indent="0">
              <a:buFontTx/>
              <a:buNone/>
              <a:defRPr>
                <a:solidFill>
                  <a:schemeClr val="bg1"/>
                </a:solidFill>
              </a:defRPr>
            </a:lvl3pPr>
            <a:lvl4pPr marL="536575" indent="0">
              <a:buFontTx/>
              <a:buNone/>
              <a:defRPr>
                <a:solidFill>
                  <a:schemeClr val="bg1"/>
                </a:solidFill>
              </a:defRPr>
            </a:lvl4pPr>
            <a:lvl5pPr marL="714375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21" name="Espace réservé du texte 4">
            <a:extLst>
              <a:ext uri="{FF2B5EF4-FFF2-40B4-BE49-F238E27FC236}">
                <a16:creationId xmlns:a16="http://schemas.microsoft.com/office/drawing/2014/main" xmlns="" id="{D8F648AD-CB59-9D45-9F7B-49E0BAF8D31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131559" y="3898497"/>
            <a:ext cx="2520950" cy="400110"/>
          </a:xfrm>
        </p:spPr>
        <p:txBody>
          <a:bodyPr>
            <a:sp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  <a:lvl2pPr marL="177800" indent="0">
              <a:buFontTx/>
              <a:buNone/>
              <a:defRPr>
                <a:solidFill>
                  <a:schemeClr val="bg1"/>
                </a:solidFill>
              </a:defRPr>
            </a:lvl2pPr>
            <a:lvl3pPr marL="357187" indent="0">
              <a:buFontTx/>
              <a:buNone/>
              <a:defRPr>
                <a:solidFill>
                  <a:schemeClr val="bg1"/>
                </a:solidFill>
              </a:defRPr>
            </a:lvl3pPr>
            <a:lvl4pPr marL="536575" indent="0">
              <a:buFontTx/>
              <a:buNone/>
              <a:defRPr>
                <a:solidFill>
                  <a:schemeClr val="bg1"/>
                </a:solidFill>
              </a:defRPr>
            </a:lvl4pPr>
            <a:lvl5pPr marL="714375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23" name="Espace réservé du texte 4">
            <a:extLst>
              <a:ext uri="{FF2B5EF4-FFF2-40B4-BE49-F238E27FC236}">
                <a16:creationId xmlns:a16="http://schemas.microsoft.com/office/drawing/2014/main" xmlns="" id="{D555754E-2FE4-C54A-90B9-3BA0D626032E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3131559" y="4483000"/>
            <a:ext cx="2520950" cy="400110"/>
          </a:xfrm>
        </p:spPr>
        <p:txBody>
          <a:bodyPr>
            <a:sp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  <a:lvl2pPr marL="177800" indent="0">
              <a:buFontTx/>
              <a:buNone/>
              <a:defRPr>
                <a:solidFill>
                  <a:schemeClr val="bg1"/>
                </a:solidFill>
              </a:defRPr>
            </a:lvl2pPr>
            <a:lvl3pPr marL="357187" indent="0">
              <a:buFontTx/>
              <a:buNone/>
              <a:defRPr>
                <a:solidFill>
                  <a:schemeClr val="bg1"/>
                </a:solidFill>
              </a:defRPr>
            </a:lvl3pPr>
            <a:lvl4pPr marL="536575" indent="0">
              <a:buFontTx/>
              <a:buNone/>
              <a:defRPr>
                <a:solidFill>
                  <a:schemeClr val="bg1"/>
                </a:solidFill>
              </a:defRPr>
            </a:lvl4pPr>
            <a:lvl5pPr marL="714375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25" name="Espace réservé du texte 4">
            <a:extLst>
              <a:ext uri="{FF2B5EF4-FFF2-40B4-BE49-F238E27FC236}">
                <a16:creationId xmlns:a16="http://schemas.microsoft.com/office/drawing/2014/main" xmlns="" id="{71D59A35-6E57-2A40-9BF4-D583F5A9268B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131559" y="5067503"/>
            <a:ext cx="2520950" cy="400110"/>
          </a:xfrm>
        </p:spPr>
        <p:txBody>
          <a:bodyPr>
            <a:sp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  <a:lvl2pPr marL="177800" indent="0">
              <a:buFontTx/>
              <a:buNone/>
              <a:defRPr>
                <a:solidFill>
                  <a:schemeClr val="bg1"/>
                </a:solidFill>
              </a:defRPr>
            </a:lvl2pPr>
            <a:lvl3pPr marL="357187" indent="0">
              <a:buFontTx/>
              <a:buNone/>
              <a:defRPr>
                <a:solidFill>
                  <a:schemeClr val="bg1"/>
                </a:solidFill>
              </a:defRPr>
            </a:lvl3pPr>
            <a:lvl4pPr marL="536575" indent="0">
              <a:buFontTx/>
              <a:buNone/>
              <a:defRPr>
                <a:solidFill>
                  <a:schemeClr val="bg1"/>
                </a:solidFill>
              </a:defRPr>
            </a:lvl4pPr>
            <a:lvl5pPr marL="714375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27" name="Espace réservé du texte 4">
            <a:extLst>
              <a:ext uri="{FF2B5EF4-FFF2-40B4-BE49-F238E27FC236}">
                <a16:creationId xmlns:a16="http://schemas.microsoft.com/office/drawing/2014/main" xmlns="" id="{A95AD0E6-168C-F84A-9C0D-D25B858B351F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3131559" y="5652007"/>
            <a:ext cx="2520950" cy="400110"/>
          </a:xfrm>
        </p:spPr>
        <p:txBody>
          <a:bodyPr>
            <a:sp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  <a:lvl2pPr marL="177800" indent="0">
              <a:buFontTx/>
              <a:buNone/>
              <a:defRPr>
                <a:solidFill>
                  <a:schemeClr val="bg1"/>
                </a:solidFill>
              </a:defRPr>
            </a:lvl2pPr>
            <a:lvl3pPr marL="357187" indent="0">
              <a:buFontTx/>
              <a:buNone/>
              <a:defRPr>
                <a:solidFill>
                  <a:schemeClr val="bg1"/>
                </a:solidFill>
              </a:defRPr>
            </a:lvl3pPr>
            <a:lvl4pPr marL="536575" indent="0">
              <a:buFontTx/>
              <a:buNone/>
              <a:defRPr>
                <a:solidFill>
                  <a:schemeClr val="bg1"/>
                </a:solidFill>
              </a:defRPr>
            </a:lvl4pPr>
            <a:lvl5pPr marL="714375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xmlns="" id="{947485BC-2B81-0549-913E-494FFA0BD463}"/>
              </a:ext>
            </a:extLst>
          </p:cNvPr>
          <p:cNvSpPr txBox="1"/>
          <p:nvPr userDrawn="1"/>
        </p:nvSpPr>
        <p:spPr>
          <a:xfrm rot="16200000">
            <a:off x="-2493816" y="2493819"/>
            <a:ext cx="6858000" cy="1870366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buNone/>
              <a:defRPr sz="8000" b="1" i="0">
                <a:solidFill>
                  <a:schemeClr val="accent6"/>
                </a:solidFill>
                <a:latin typeface="Pole Emploi PRO" panose="02000503040000020004" pitchFamily="2" charset="77"/>
                <a:ea typeface="+mj-ea"/>
                <a:cs typeface="+mj-cs"/>
              </a:defRPr>
            </a:lvl1pPr>
          </a:lstStyle>
          <a:p>
            <a:pPr lvl="0"/>
            <a:r>
              <a:rPr lang="fr-FR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SOMMAIRE</a:t>
            </a:r>
          </a:p>
        </p:txBody>
      </p:sp>
      <p:sp>
        <p:nvSpPr>
          <p:cNvPr id="29" name="Espace réservé du texte 8">
            <a:extLst>
              <a:ext uri="{FF2B5EF4-FFF2-40B4-BE49-F238E27FC236}">
                <a16:creationId xmlns:a16="http://schemas.microsoft.com/office/drawing/2014/main" xmlns="" id="{40808EAA-0659-0249-9C60-D955AF005B88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2313709" y="3295971"/>
            <a:ext cx="658523" cy="353943"/>
          </a:xfrm>
        </p:spPr>
        <p:txBody>
          <a:bodyPr vert="horz" lIns="0" tIns="0" rIns="0" bIns="0" rtlCol="0" anchor="ctr">
            <a:spAutoFit/>
          </a:bodyPr>
          <a:lstStyle>
            <a:lvl1pPr algn="r">
              <a:buFontTx/>
              <a:buNone/>
              <a:defRPr lang="fr-FR" b="1" dirty="0">
                <a:solidFill>
                  <a:schemeClr val="accent4">
                    <a:lumMod val="40000"/>
                    <a:lumOff val="60000"/>
                  </a:schemeClr>
                </a:solidFill>
              </a:defRPr>
            </a:lvl1pPr>
          </a:lstStyle>
          <a:p>
            <a:pPr marL="0" lvl="0" indent="0" algn="r">
              <a:buFontTx/>
              <a:buNone/>
            </a:pPr>
            <a:r>
              <a:rPr lang="fr-FR" sz="1000" dirty="0"/>
              <a:t>SLIDE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>N°X</a:t>
            </a:r>
          </a:p>
        </p:txBody>
      </p:sp>
      <p:sp>
        <p:nvSpPr>
          <p:cNvPr id="30" name="Espace réservé du texte 4">
            <a:extLst>
              <a:ext uri="{FF2B5EF4-FFF2-40B4-BE49-F238E27FC236}">
                <a16:creationId xmlns:a16="http://schemas.microsoft.com/office/drawing/2014/main" xmlns="" id="{C10EC735-526E-3148-9E4E-4A9F98637E91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3131559" y="3255964"/>
            <a:ext cx="2661813" cy="461665"/>
          </a:xfrm>
        </p:spPr>
        <p:txBody>
          <a:bodyPr vert="horz" wrap="square" lIns="0" tIns="0" rIns="0" bIns="0" rtlCol="0" anchor="ctr">
            <a:spAutoFit/>
          </a:bodyPr>
          <a:lstStyle>
            <a:lvl1pPr marL="0" indent="0">
              <a:buFontTx/>
              <a:buNone/>
              <a:defRPr lang="fr-FR" sz="1500" b="1" cap="all" baseline="0" dirty="0" smtClean="0">
                <a:solidFill>
                  <a:schemeClr val="accent4">
                    <a:lumMod val="40000"/>
                    <a:lumOff val="60000"/>
                  </a:schemeClr>
                </a:solidFill>
              </a:defRPr>
            </a:lvl1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31" name="Espace réservé du texte 8">
            <a:extLst>
              <a:ext uri="{FF2B5EF4-FFF2-40B4-BE49-F238E27FC236}">
                <a16:creationId xmlns:a16="http://schemas.microsoft.com/office/drawing/2014/main" xmlns="" id="{71DE631B-149C-494C-98E9-DCC7FC312574}"/>
              </a:ext>
            </a:extLst>
          </p:cNvPr>
          <p:cNvSpPr>
            <a:spLocks noGrp="1"/>
          </p:cNvSpPr>
          <p:nvPr>
            <p:ph type="body" sz="quarter" idx="62" hasCustomPrompt="1"/>
          </p:nvPr>
        </p:nvSpPr>
        <p:spPr>
          <a:xfrm>
            <a:off x="2313708" y="1751971"/>
            <a:ext cx="658523" cy="153888"/>
          </a:xfrm>
        </p:spPr>
        <p:txBody>
          <a:bodyPr vert="horz" lIns="0" tIns="0" rIns="0" bIns="0" rtlCol="0" anchor="ctr" anchorCtr="0">
            <a:spAutoFit/>
          </a:bodyPr>
          <a:lstStyle>
            <a:lvl1pPr algn="r">
              <a:buFontTx/>
              <a:buNone/>
              <a:defRPr lang="fr-FR" sz="1000" b="1" dirty="0">
                <a:solidFill>
                  <a:schemeClr val="bg1"/>
                </a:solidFill>
              </a:defRPr>
            </a:lvl1pPr>
          </a:lstStyle>
          <a:p>
            <a:pPr marL="0" lvl="0" indent="0" algn="r">
              <a:buFontTx/>
              <a:buNone/>
            </a:pPr>
            <a:r>
              <a:rPr lang="fr-FR" sz="1000" dirty="0" err="1" smtClean="0"/>
              <a:t>p.</a:t>
            </a:r>
            <a:r>
              <a:rPr lang="fr-FR" dirty="0" err="1" smtClean="0"/>
              <a:t>X</a:t>
            </a:r>
            <a:endParaRPr lang="fr-FR" dirty="0"/>
          </a:p>
        </p:txBody>
      </p:sp>
      <p:sp>
        <p:nvSpPr>
          <p:cNvPr id="32" name="Espace réservé du texte 8">
            <a:extLst>
              <a:ext uri="{FF2B5EF4-FFF2-40B4-BE49-F238E27FC236}">
                <a16:creationId xmlns:a16="http://schemas.microsoft.com/office/drawing/2014/main" xmlns="" id="{71DE631B-149C-494C-98E9-DCC7FC312574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2301352" y="2290405"/>
            <a:ext cx="658523" cy="153888"/>
          </a:xfrm>
        </p:spPr>
        <p:txBody>
          <a:bodyPr vert="horz" lIns="0" tIns="0" rIns="0" bIns="0" rtlCol="0" anchor="ctr" anchorCtr="0">
            <a:spAutoFit/>
          </a:bodyPr>
          <a:lstStyle>
            <a:lvl1pPr algn="r">
              <a:buFontTx/>
              <a:buNone/>
              <a:defRPr lang="fr-FR" sz="1000" b="1" dirty="0">
                <a:solidFill>
                  <a:schemeClr val="bg1"/>
                </a:solidFill>
              </a:defRPr>
            </a:lvl1pPr>
          </a:lstStyle>
          <a:p>
            <a:pPr marL="0" lvl="0" indent="0" algn="r">
              <a:buFontTx/>
              <a:buNone/>
            </a:pPr>
            <a:r>
              <a:rPr lang="fr-FR" sz="1000" dirty="0" err="1" smtClean="0"/>
              <a:t>p.</a:t>
            </a:r>
            <a:r>
              <a:rPr lang="fr-FR" dirty="0" err="1" smtClean="0"/>
              <a:t>X</a:t>
            </a:r>
            <a:endParaRPr lang="fr-FR" dirty="0"/>
          </a:p>
        </p:txBody>
      </p:sp>
      <p:sp>
        <p:nvSpPr>
          <p:cNvPr id="33" name="Espace réservé du texte 8">
            <a:extLst>
              <a:ext uri="{FF2B5EF4-FFF2-40B4-BE49-F238E27FC236}">
                <a16:creationId xmlns:a16="http://schemas.microsoft.com/office/drawing/2014/main" xmlns="" id="{71DE631B-149C-494C-98E9-DCC7FC312574}"/>
              </a:ext>
            </a:extLst>
          </p:cNvPr>
          <p:cNvSpPr>
            <a:spLocks noGrp="1"/>
          </p:cNvSpPr>
          <p:nvPr>
            <p:ph type="body" sz="quarter" idx="64" hasCustomPrompt="1"/>
          </p:nvPr>
        </p:nvSpPr>
        <p:spPr>
          <a:xfrm>
            <a:off x="2301352" y="3924694"/>
            <a:ext cx="658523" cy="153888"/>
          </a:xfrm>
        </p:spPr>
        <p:txBody>
          <a:bodyPr vert="horz" lIns="0" tIns="0" rIns="0" bIns="0" rtlCol="0" anchor="ctr" anchorCtr="0">
            <a:spAutoFit/>
          </a:bodyPr>
          <a:lstStyle>
            <a:lvl1pPr algn="r">
              <a:buFontTx/>
              <a:buNone/>
              <a:defRPr lang="fr-FR" sz="1000" b="1" dirty="0">
                <a:solidFill>
                  <a:schemeClr val="bg1"/>
                </a:solidFill>
              </a:defRPr>
            </a:lvl1pPr>
          </a:lstStyle>
          <a:p>
            <a:pPr marL="0" lvl="0" indent="0" algn="r">
              <a:buFontTx/>
              <a:buNone/>
            </a:pPr>
            <a:r>
              <a:rPr lang="fr-FR" sz="1000" dirty="0" err="1" smtClean="0"/>
              <a:t>p.</a:t>
            </a:r>
            <a:r>
              <a:rPr lang="fr-FR" dirty="0" err="1" smtClean="0"/>
              <a:t>X</a:t>
            </a:r>
            <a:endParaRPr lang="fr-FR" dirty="0"/>
          </a:p>
        </p:txBody>
      </p:sp>
      <p:sp>
        <p:nvSpPr>
          <p:cNvPr id="34" name="Espace réservé du texte 8">
            <a:extLst>
              <a:ext uri="{FF2B5EF4-FFF2-40B4-BE49-F238E27FC236}">
                <a16:creationId xmlns:a16="http://schemas.microsoft.com/office/drawing/2014/main" xmlns="" id="{71DE631B-149C-494C-98E9-DCC7FC312574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2313707" y="4483000"/>
            <a:ext cx="658523" cy="153888"/>
          </a:xfrm>
        </p:spPr>
        <p:txBody>
          <a:bodyPr vert="horz" lIns="0" tIns="0" rIns="0" bIns="0" rtlCol="0" anchor="ctr" anchorCtr="0">
            <a:spAutoFit/>
          </a:bodyPr>
          <a:lstStyle>
            <a:lvl1pPr algn="r">
              <a:buFontTx/>
              <a:buNone/>
              <a:defRPr lang="fr-FR" sz="1000" b="1" dirty="0">
                <a:solidFill>
                  <a:schemeClr val="bg1"/>
                </a:solidFill>
              </a:defRPr>
            </a:lvl1pPr>
          </a:lstStyle>
          <a:p>
            <a:pPr marL="0" lvl="0" indent="0" algn="r">
              <a:buFontTx/>
              <a:buNone/>
            </a:pPr>
            <a:r>
              <a:rPr lang="fr-FR" sz="1000" dirty="0" err="1" smtClean="0"/>
              <a:t>p.</a:t>
            </a:r>
            <a:r>
              <a:rPr lang="fr-FR" dirty="0" err="1" smtClean="0"/>
              <a:t>X</a:t>
            </a:r>
            <a:endParaRPr lang="fr-FR" dirty="0"/>
          </a:p>
        </p:txBody>
      </p:sp>
      <p:sp>
        <p:nvSpPr>
          <p:cNvPr id="35" name="Espace réservé du texte 8">
            <a:extLst>
              <a:ext uri="{FF2B5EF4-FFF2-40B4-BE49-F238E27FC236}">
                <a16:creationId xmlns:a16="http://schemas.microsoft.com/office/drawing/2014/main" xmlns="" id="{71DE631B-149C-494C-98E9-DCC7FC312574}"/>
              </a:ext>
            </a:extLst>
          </p:cNvPr>
          <p:cNvSpPr>
            <a:spLocks noGrp="1"/>
          </p:cNvSpPr>
          <p:nvPr>
            <p:ph type="body" sz="quarter" idx="66" hasCustomPrompt="1"/>
          </p:nvPr>
        </p:nvSpPr>
        <p:spPr>
          <a:xfrm>
            <a:off x="2316571" y="5083457"/>
            <a:ext cx="658523" cy="153888"/>
          </a:xfrm>
        </p:spPr>
        <p:txBody>
          <a:bodyPr vert="horz" lIns="0" tIns="0" rIns="0" bIns="0" rtlCol="0" anchor="ctr" anchorCtr="0">
            <a:spAutoFit/>
          </a:bodyPr>
          <a:lstStyle>
            <a:lvl1pPr algn="r">
              <a:buFontTx/>
              <a:buNone/>
              <a:defRPr lang="fr-FR" sz="1000" b="1" dirty="0">
                <a:solidFill>
                  <a:schemeClr val="bg1"/>
                </a:solidFill>
              </a:defRPr>
            </a:lvl1pPr>
          </a:lstStyle>
          <a:p>
            <a:pPr marL="0" lvl="0" indent="0" algn="r">
              <a:buFontTx/>
              <a:buNone/>
            </a:pPr>
            <a:r>
              <a:rPr lang="fr-FR" sz="1000" dirty="0" err="1" smtClean="0"/>
              <a:t>p.</a:t>
            </a:r>
            <a:r>
              <a:rPr lang="fr-FR" dirty="0" err="1" smtClean="0"/>
              <a:t>X</a:t>
            </a:r>
            <a:endParaRPr lang="fr-FR" dirty="0"/>
          </a:p>
        </p:txBody>
      </p:sp>
      <p:sp>
        <p:nvSpPr>
          <p:cNvPr id="36" name="Espace réservé du texte 8">
            <a:extLst>
              <a:ext uri="{FF2B5EF4-FFF2-40B4-BE49-F238E27FC236}">
                <a16:creationId xmlns:a16="http://schemas.microsoft.com/office/drawing/2014/main" xmlns="" id="{71DE631B-149C-494C-98E9-DCC7FC312574}"/>
              </a:ext>
            </a:extLst>
          </p:cNvPr>
          <p:cNvSpPr>
            <a:spLocks noGrp="1"/>
          </p:cNvSpPr>
          <p:nvPr>
            <p:ph type="body" sz="quarter" idx="67" hasCustomPrompt="1"/>
          </p:nvPr>
        </p:nvSpPr>
        <p:spPr>
          <a:xfrm>
            <a:off x="2332162" y="5663963"/>
            <a:ext cx="658523" cy="153888"/>
          </a:xfrm>
        </p:spPr>
        <p:txBody>
          <a:bodyPr vert="horz" lIns="0" tIns="0" rIns="0" bIns="0" rtlCol="0" anchor="ctr" anchorCtr="0">
            <a:spAutoFit/>
          </a:bodyPr>
          <a:lstStyle>
            <a:lvl1pPr algn="r">
              <a:buFontTx/>
              <a:buNone/>
              <a:defRPr lang="fr-FR" sz="1000" b="1" dirty="0">
                <a:solidFill>
                  <a:schemeClr val="bg1"/>
                </a:solidFill>
              </a:defRPr>
            </a:lvl1pPr>
          </a:lstStyle>
          <a:p>
            <a:pPr marL="0" lvl="0" indent="0" algn="r">
              <a:buFontTx/>
              <a:buNone/>
            </a:pPr>
            <a:r>
              <a:rPr lang="fr-FR" sz="1000" dirty="0" err="1" smtClean="0"/>
              <a:t>p.</a:t>
            </a:r>
            <a:r>
              <a:rPr lang="fr-FR" dirty="0" err="1" smtClean="0"/>
              <a:t>X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78382753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ommaire_Petit_blanc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Image 36" descr="Une image contenant photo, sombre, lumière, grand&#10;&#10;Description générée automatiquement">
            <a:extLst>
              <a:ext uri="{FF2B5EF4-FFF2-40B4-BE49-F238E27FC236}">
                <a16:creationId xmlns:a16="http://schemas.microsoft.com/office/drawing/2014/main" xmlns="" id="{44B2DDB3-1A6A-B943-AE5A-2515B32F86E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alphaModFix amt="5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9789" y="0"/>
            <a:ext cx="3747541" cy="6858000"/>
          </a:xfrm>
          <a:prstGeom prst="rect">
            <a:avLst/>
          </a:prstGeom>
        </p:spPr>
      </p:pic>
      <p:pic>
        <p:nvPicPr>
          <p:cNvPr id="8" name="Image 7" descr="Une image contenant photo, sombre, lumière, grand&#10;&#10;Description générée automatiquement">
            <a:extLst>
              <a:ext uri="{FF2B5EF4-FFF2-40B4-BE49-F238E27FC236}">
                <a16:creationId xmlns:a16="http://schemas.microsoft.com/office/drawing/2014/main" xmlns="" id="{E618FAA9-4F0B-9E4B-9B89-549E0860096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alphaModFix amt="5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3747541" cy="6858000"/>
          </a:xfrm>
          <a:prstGeom prst="rect">
            <a:avLst/>
          </a:prstGeom>
        </p:spPr>
      </p:pic>
      <p:sp>
        <p:nvSpPr>
          <p:cNvPr id="10" name="Arc 9">
            <a:extLst>
              <a:ext uri="{FF2B5EF4-FFF2-40B4-BE49-F238E27FC236}">
                <a16:creationId xmlns:a16="http://schemas.microsoft.com/office/drawing/2014/main" xmlns="" id="{59BC231A-D1BD-084E-8F1A-DA062621BC32}"/>
              </a:ext>
            </a:extLst>
          </p:cNvPr>
          <p:cNvSpPr/>
          <p:nvPr userDrawn="1"/>
        </p:nvSpPr>
        <p:spPr>
          <a:xfrm rot="4492608">
            <a:off x="-4934542" y="-9517078"/>
            <a:ext cx="16788264" cy="16788264"/>
          </a:xfrm>
          <a:prstGeom prst="arc">
            <a:avLst/>
          </a:prstGeom>
          <a:ln w="825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1" name="Ellipse 10">
            <a:extLst>
              <a:ext uri="{FF2B5EF4-FFF2-40B4-BE49-F238E27FC236}">
                <a16:creationId xmlns:a16="http://schemas.microsoft.com/office/drawing/2014/main" xmlns="" id="{05F863FE-1B4D-464D-90E6-0033A4AC518B}"/>
              </a:ext>
            </a:extLst>
          </p:cNvPr>
          <p:cNvSpPr/>
          <p:nvPr userDrawn="1"/>
        </p:nvSpPr>
        <p:spPr>
          <a:xfrm rot="21023656">
            <a:off x="7280285" y="796883"/>
            <a:ext cx="5652000" cy="5652000"/>
          </a:xfrm>
          <a:prstGeom prst="ellipse">
            <a:avLst/>
          </a:prstGeom>
          <a:solidFill>
            <a:schemeClr val="bg1"/>
          </a:solidFill>
          <a:ln w="825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5" name="Illustration">
            <a:extLst>
              <a:ext uri="{FF2B5EF4-FFF2-40B4-BE49-F238E27FC236}">
                <a16:creationId xmlns:a16="http://schemas.microsoft.com/office/drawing/2014/main" xmlns="" id="{9467A320-E7EC-414C-AE39-B7834B4EFBD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r:link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2736" r="-4717"/>
          <a:stretch>
            <a:fillRect/>
          </a:stretch>
        </p:blipFill>
        <p:spPr>
          <a:xfrm>
            <a:off x="7342495" y="843720"/>
            <a:ext cx="5609229" cy="5557080"/>
          </a:xfrm>
          <a:prstGeom prst="ellipse">
            <a:avLst/>
          </a:prstGeom>
        </p:spPr>
      </p:pic>
      <p:sp>
        <p:nvSpPr>
          <p:cNvPr id="13" name="Ellipse 12">
            <a:extLst>
              <a:ext uri="{FF2B5EF4-FFF2-40B4-BE49-F238E27FC236}">
                <a16:creationId xmlns:a16="http://schemas.microsoft.com/office/drawing/2014/main" xmlns="" id="{1D003F8E-41E7-3F48-9513-38A33CC6670F}"/>
              </a:ext>
            </a:extLst>
          </p:cNvPr>
          <p:cNvSpPr/>
          <p:nvPr userDrawn="1"/>
        </p:nvSpPr>
        <p:spPr>
          <a:xfrm rot="21023656">
            <a:off x="7304098" y="774055"/>
            <a:ext cx="5652000" cy="5652000"/>
          </a:xfrm>
          <a:prstGeom prst="ellipse">
            <a:avLst/>
          </a:prstGeom>
          <a:noFill/>
          <a:ln w="825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2" name="Perso Seul" descr="Une image contenant texte, jouet, graphiques vectoriels&#10;&#10;Description générée automatiquement">
            <a:extLst>
              <a:ext uri="{FF2B5EF4-FFF2-40B4-BE49-F238E27FC236}">
                <a16:creationId xmlns:a16="http://schemas.microsoft.com/office/drawing/2014/main" xmlns="" id="{C29E64DF-69D4-7B41-9265-4BCCFF0ED88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6" r:link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38603" b="-4957"/>
          <a:stretch>
            <a:fillRect/>
          </a:stretch>
        </p:blipFill>
        <p:spPr>
          <a:xfrm>
            <a:off x="5685906" y="4167672"/>
            <a:ext cx="2626822" cy="2992582"/>
          </a:xfrm>
          <a:prstGeom prst="ellipse">
            <a:avLst/>
          </a:prstGeom>
        </p:spPr>
      </p:pic>
      <p:pic>
        <p:nvPicPr>
          <p:cNvPr id="7" name="EnvolEmail">
            <a:extLst>
              <a:ext uri="{FF2B5EF4-FFF2-40B4-BE49-F238E27FC236}">
                <a16:creationId xmlns:a16="http://schemas.microsoft.com/office/drawing/2014/main" xmlns="" id="{47D56DE8-04C1-0C4D-A58F-DB6CD57CDEBF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xmlns="" r:embed="rId9" r:link="rId10"/>
              </a:ext>
            </a:extLst>
          </a:blip>
          <a:stretch>
            <a:fillRect/>
          </a:stretch>
        </p:blipFill>
        <p:spPr>
          <a:xfrm>
            <a:off x="7902575" y="263419"/>
            <a:ext cx="2598738" cy="2405215"/>
          </a:xfrm>
          <a:prstGeom prst="rect">
            <a:avLst/>
          </a:prstGeom>
        </p:spPr>
      </p:pic>
      <p:sp>
        <p:nvSpPr>
          <p:cNvPr id="14" name="Espace réservé du texte 8">
            <a:extLst>
              <a:ext uri="{FF2B5EF4-FFF2-40B4-BE49-F238E27FC236}">
                <a16:creationId xmlns:a16="http://schemas.microsoft.com/office/drawing/2014/main" xmlns="" id="{AA3AACDF-5719-DD4A-98AE-D4FFF92786C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13709" y="1065389"/>
            <a:ext cx="658523" cy="353943"/>
          </a:xfrm>
        </p:spPr>
        <p:txBody>
          <a:bodyPr vert="horz" lIns="0" tIns="0" rIns="0" bIns="0" rtlCol="0" anchor="ctr">
            <a:spAutoFit/>
          </a:bodyPr>
          <a:lstStyle>
            <a:lvl1pPr algn="r">
              <a:buFontTx/>
              <a:buNone/>
              <a:defRPr lang="fr-FR" b="1" dirty="0">
                <a:solidFill>
                  <a:schemeClr val="accent4"/>
                </a:solidFill>
              </a:defRPr>
            </a:lvl1pPr>
          </a:lstStyle>
          <a:p>
            <a:pPr marL="0" lvl="0" indent="0" algn="r">
              <a:buFontTx/>
              <a:buNone/>
            </a:pPr>
            <a:r>
              <a:rPr lang="fr-FR" sz="1000" dirty="0"/>
              <a:t>SLIDE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>N°X</a:t>
            </a:r>
          </a:p>
        </p:txBody>
      </p:sp>
      <p:sp>
        <p:nvSpPr>
          <p:cNvPr id="15" name="Sous-titre 2">
            <a:extLst>
              <a:ext uri="{FF2B5EF4-FFF2-40B4-BE49-F238E27FC236}">
                <a16:creationId xmlns:a16="http://schemas.microsoft.com/office/drawing/2014/main" xmlns="" id="{53E8DEBE-3D32-AD4A-B99F-4D7AACEF1CB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102673" y="1011528"/>
            <a:ext cx="2333502" cy="461665"/>
          </a:xfrm>
        </p:spPr>
        <p:txBody>
          <a:bodyPr vert="horz" lIns="0" tIns="0" rIns="0" bIns="0" rtlCol="0" anchor="ctr">
            <a:spAutoFit/>
          </a:bodyPr>
          <a:lstStyle>
            <a:lvl1pPr>
              <a:buFontTx/>
              <a:buNone/>
              <a:defRPr lang="fr-FR" sz="1500" b="1" cap="all" baseline="0" dirty="0">
                <a:solidFill>
                  <a:schemeClr val="accent4"/>
                </a:solidFill>
              </a:defRPr>
            </a:lvl1pPr>
          </a:lstStyle>
          <a:p>
            <a:pPr marL="0" lvl="0" indent="0">
              <a:buFontTx/>
              <a:buNone/>
            </a:pPr>
            <a:r>
              <a:rPr lang="fr-FR" dirty="0"/>
              <a:t>Modifiez le style des titres</a:t>
            </a:r>
          </a:p>
        </p:txBody>
      </p:sp>
      <p:sp>
        <p:nvSpPr>
          <p:cNvPr id="17" name="Espace réservé du texte 4">
            <a:extLst>
              <a:ext uri="{FF2B5EF4-FFF2-40B4-BE49-F238E27FC236}">
                <a16:creationId xmlns:a16="http://schemas.microsoft.com/office/drawing/2014/main" xmlns="" id="{BA84C208-DFAB-574A-B16B-9B09330FB1D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131559" y="1718108"/>
            <a:ext cx="2520950" cy="400110"/>
          </a:xfrm>
        </p:spPr>
        <p:txBody>
          <a:bodyPr>
            <a:spAutoFit/>
          </a:bodyPr>
          <a:lstStyle>
            <a:lvl1pPr marL="0" indent="0">
              <a:buFontTx/>
              <a:buNone/>
              <a:defRPr>
                <a:solidFill>
                  <a:schemeClr val="bg2">
                    <a:lumMod val="10000"/>
                  </a:schemeClr>
                </a:solidFill>
              </a:defRPr>
            </a:lvl1pPr>
            <a:lvl2pPr marL="177800" indent="0">
              <a:buFontTx/>
              <a:buNone/>
              <a:defRPr>
                <a:solidFill>
                  <a:schemeClr val="bg1"/>
                </a:solidFill>
              </a:defRPr>
            </a:lvl2pPr>
            <a:lvl3pPr marL="357187" indent="0">
              <a:buFontTx/>
              <a:buNone/>
              <a:defRPr>
                <a:solidFill>
                  <a:schemeClr val="bg1"/>
                </a:solidFill>
              </a:defRPr>
            </a:lvl3pPr>
            <a:lvl4pPr marL="536575" indent="0">
              <a:buFontTx/>
              <a:buNone/>
              <a:defRPr>
                <a:solidFill>
                  <a:schemeClr val="bg1"/>
                </a:solidFill>
              </a:defRPr>
            </a:lvl4pPr>
            <a:lvl5pPr marL="714375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19" name="Espace réservé du texte 4">
            <a:extLst>
              <a:ext uri="{FF2B5EF4-FFF2-40B4-BE49-F238E27FC236}">
                <a16:creationId xmlns:a16="http://schemas.microsoft.com/office/drawing/2014/main" xmlns="" id="{478E27B1-A4DF-A348-964E-B56937AA0E1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131559" y="2302611"/>
            <a:ext cx="2520950" cy="400110"/>
          </a:xfrm>
        </p:spPr>
        <p:txBody>
          <a:bodyPr>
            <a:spAutoFit/>
          </a:bodyPr>
          <a:lstStyle>
            <a:lvl1pPr marL="0" indent="0">
              <a:buFontTx/>
              <a:buNone/>
              <a:defRPr>
                <a:solidFill>
                  <a:schemeClr val="bg2">
                    <a:lumMod val="10000"/>
                  </a:schemeClr>
                </a:solidFill>
              </a:defRPr>
            </a:lvl1pPr>
            <a:lvl2pPr marL="177800" indent="0">
              <a:buFontTx/>
              <a:buNone/>
              <a:defRPr>
                <a:solidFill>
                  <a:schemeClr val="bg1"/>
                </a:solidFill>
              </a:defRPr>
            </a:lvl2pPr>
            <a:lvl3pPr marL="357187" indent="0">
              <a:buFontTx/>
              <a:buNone/>
              <a:defRPr>
                <a:solidFill>
                  <a:schemeClr val="bg1"/>
                </a:solidFill>
              </a:defRPr>
            </a:lvl3pPr>
            <a:lvl4pPr marL="536575" indent="0">
              <a:buFontTx/>
              <a:buNone/>
              <a:defRPr>
                <a:solidFill>
                  <a:schemeClr val="bg1"/>
                </a:solidFill>
              </a:defRPr>
            </a:lvl4pPr>
            <a:lvl5pPr marL="714375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21" name="Espace réservé du texte 4">
            <a:extLst>
              <a:ext uri="{FF2B5EF4-FFF2-40B4-BE49-F238E27FC236}">
                <a16:creationId xmlns:a16="http://schemas.microsoft.com/office/drawing/2014/main" xmlns="" id="{D8F648AD-CB59-9D45-9F7B-49E0BAF8D31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131559" y="3898497"/>
            <a:ext cx="2520950" cy="400110"/>
          </a:xfrm>
        </p:spPr>
        <p:txBody>
          <a:bodyPr>
            <a:spAutoFit/>
          </a:bodyPr>
          <a:lstStyle>
            <a:lvl1pPr marL="0" indent="0">
              <a:buFontTx/>
              <a:buNone/>
              <a:defRPr>
                <a:solidFill>
                  <a:schemeClr val="bg2">
                    <a:lumMod val="10000"/>
                  </a:schemeClr>
                </a:solidFill>
              </a:defRPr>
            </a:lvl1pPr>
            <a:lvl2pPr marL="177800" indent="0">
              <a:buFontTx/>
              <a:buNone/>
              <a:defRPr>
                <a:solidFill>
                  <a:schemeClr val="bg1"/>
                </a:solidFill>
              </a:defRPr>
            </a:lvl2pPr>
            <a:lvl3pPr marL="357187" indent="0">
              <a:buFontTx/>
              <a:buNone/>
              <a:defRPr>
                <a:solidFill>
                  <a:schemeClr val="bg1"/>
                </a:solidFill>
              </a:defRPr>
            </a:lvl3pPr>
            <a:lvl4pPr marL="536575" indent="0">
              <a:buFontTx/>
              <a:buNone/>
              <a:defRPr>
                <a:solidFill>
                  <a:schemeClr val="bg1"/>
                </a:solidFill>
              </a:defRPr>
            </a:lvl4pPr>
            <a:lvl5pPr marL="714375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23" name="Espace réservé du texte 4">
            <a:extLst>
              <a:ext uri="{FF2B5EF4-FFF2-40B4-BE49-F238E27FC236}">
                <a16:creationId xmlns:a16="http://schemas.microsoft.com/office/drawing/2014/main" xmlns="" id="{D555754E-2FE4-C54A-90B9-3BA0D626032E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3131559" y="4483000"/>
            <a:ext cx="2520950" cy="400110"/>
          </a:xfrm>
        </p:spPr>
        <p:txBody>
          <a:bodyPr>
            <a:spAutoFit/>
          </a:bodyPr>
          <a:lstStyle>
            <a:lvl1pPr marL="0" indent="0">
              <a:buFontTx/>
              <a:buNone/>
              <a:defRPr>
                <a:solidFill>
                  <a:schemeClr val="bg2">
                    <a:lumMod val="10000"/>
                  </a:schemeClr>
                </a:solidFill>
              </a:defRPr>
            </a:lvl1pPr>
            <a:lvl2pPr marL="177800" indent="0">
              <a:buFontTx/>
              <a:buNone/>
              <a:defRPr>
                <a:solidFill>
                  <a:schemeClr val="bg1"/>
                </a:solidFill>
              </a:defRPr>
            </a:lvl2pPr>
            <a:lvl3pPr marL="357187" indent="0">
              <a:buFontTx/>
              <a:buNone/>
              <a:defRPr>
                <a:solidFill>
                  <a:schemeClr val="bg1"/>
                </a:solidFill>
              </a:defRPr>
            </a:lvl3pPr>
            <a:lvl4pPr marL="536575" indent="0">
              <a:buFontTx/>
              <a:buNone/>
              <a:defRPr>
                <a:solidFill>
                  <a:schemeClr val="bg1"/>
                </a:solidFill>
              </a:defRPr>
            </a:lvl4pPr>
            <a:lvl5pPr marL="714375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25" name="Espace réservé du texte 4">
            <a:extLst>
              <a:ext uri="{FF2B5EF4-FFF2-40B4-BE49-F238E27FC236}">
                <a16:creationId xmlns:a16="http://schemas.microsoft.com/office/drawing/2014/main" xmlns="" id="{71D59A35-6E57-2A40-9BF4-D583F5A9268B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131559" y="5067503"/>
            <a:ext cx="2520950" cy="400110"/>
          </a:xfrm>
        </p:spPr>
        <p:txBody>
          <a:bodyPr>
            <a:spAutoFit/>
          </a:bodyPr>
          <a:lstStyle>
            <a:lvl1pPr marL="0" indent="0">
              <a:buFontTx/>
              <a:buNone/>
              <a:defRPr>
                <a:solidFill>
                  <a:schemeClr val="bg2">
                    <a:lumMod val="10000"/>
                  </a:schemeClr>
                </a:solidFill>
              </a:defRPr>
            </a:lvl1pPr>
            <a:lvl2pPr marL="177800" indent="0">
              <a:buFontTx/>
              <a:buNone/>
              <a:defRPr>
                <a:solidFill>
                  <a:schemeClr val="bg1"/>
                </a:solidFill>
              </a:defRPr>
            </a:lvl2pPr>
            <a:lvl3pPr marL="357187" indent="0">
              <a:buFontTx/>
              <a:buNone/>
              <a:defRPr>
                <a:solidFill>
                  <a:schemeClr val="bg1"/>
                </a:solidFill>
              </a:defRPr>
            </a:lvl3pPr>
            <a:lvl4pPr marL="536575" indent="0">
              <a:buFontTx/>
              <a:buNone/>
              <a:defRPr>
                <a:solidFill>
                  <a:schemeClr val="bg1"/>
                </a:solidFill>
              </a:defRPr>
            </a:lvl4pPr>
            <a:lvl5pPr marL="714375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27" name="Espace réservé du texte 4">
            <a:extLst>
              <a:ext uri="{FF2B5EF4-FFF2-40B4-BE49-F238E27FC236}">
                <a16:creationId xmlns:a16="http://schemas.microsoft.com/office/drawing/2014/main" xmlns="" id="{A95AD0E6-168C-F84A-9C0D-D25B858B351F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3131559" y="5652007"/>
            <a:ext cx="2520950" cy="400110"/>
          </a:xfrm>
        </p:spPr>
        <p:txBody>
          <a:bodyPr>
            <a:spAutoFit/>
          </a:bodyPr>
          <a:lstStyle>
            <a:lvl1pPr marL="0" indent="0">
              <a:buFontTx/>
              <a:buNone/>
              <a:defRPr>
                <a:solidFill>
                  <a:schemeClr val="bg2">
                    <a:lumMod val="10000"/>
                  </a:schemeClr>
                </a:solidFill>
              </a:defRPr>
            </a:lvl1pPr>
            <a:lvl2pPr marL="177800" indent="0">
              <a:buFontTx/>
              <a:buNone/>
              <a:defRPr>
                <a:solidFill>
                  <a:schemeClr val="bg1"/>
                </a:solidFill>
              </a:defRPr>
            </a:lvl2pPr>
            <a:lvl3pPr marL="357187" indent="0">
              <a:buFontTx/>
              <a:buNone/>
              <a:defRPr>
                <a:solidFill>
                  <a:schemeClr val="bg1"/>
                </a:solidFill>
              </a:defRPr>
            </a:lvl3pPr>
            <a:lvl4pPr marL="536575" indent="0">
              <a:buFontTx/>
              <a:buNone/>
              <a:defRPr>
                <a:solidFill>
                  <a:schemeClr val="bg1"/>
                </a:solidFill>
              </a:defRPr>
            </a:lvl4pPr>
            <a:lvl5pPr marL="714375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xmlns="" id="{947485BC-2B81-0549-913E-494FFA0BD463}"/>
              </a:ext>
            </a:extLst>
          </p:cNvPr>
          <p:cNvSpPr txBox="1"/>
          <p:nvPr userDrawn="1"/>
        </p:nvSpPr>
        <p:spPr>
          <a:xfrm rot="16200000">
            <a:off x="-2493816" y="2493819"/>
            <a:ext cx="6858000" cy="1870366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buNone/>
              <a:defRPr sz="8000" b="1" i="0">
                <a:solidFill>
                  <a:schemeClr val="accent6"/>
                </a:solidFill>
                <a:latin typeface="Pole Emploi PRO" panose="02000503040000020004" pitchFamily="2" charset="77"/>
                <a:ea typeface="+mj-ea"/>
                <a:cs typeface="+mj-cs"/>
              </a:defRPr>
            </a:lvl1pPr>
          </a:lstStyle>
          <a:p>
            <a:pPr lvl="0"/>
            <a:r>
              <a:rPr lang="fr-FR" dirty="0">
                <a:solidFill>
                  <a:schemeClr val="accent4"/>
                </a:solidFill>
              </a:rPr>
              <a:t>SOMMAIRE</a:t>
            </a:r>
          </a:p>
        </p:txBody>
      </p:sp>
      <p:sp>
        <p:nvSpPr>
          <p:cNvPr id="29" name="Espace réservé du texte 8">
            <a:extLst>
              <a:ext uri="{FF2B5EF4-FFF2-40B4-BE49-F238E27FC236}">
                <a16:creationId xmlns:a16="http://schemas.microsoft.com/office/drawing/2014/main" xmlns="" id="{40808EAA-0659-0249-9C60-D955AF005B88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2313709" y="3295971"/>
            <a:ext cx="658523" cy="353943"/>
          </a:xfrm>
        </p:spPr>
        <p:txBody>
          <a:bodyPr vert="horz" lIns="0" tIns="0" rIns="0" bIns="0" rtlCol="0" anchor="ctr">
            <a:spAutoFit/>
          </a:bodyPr>
          <a:lstStyle>
            <a:lvl1pPr algn="r">
              <a:buFontTx/>
              <a:buNone/>
              <a:defRPr lang="fr-FR" b="1" dirty="0">
                <a:solidFill>
                  <a:schemeClr val="accent4"/>
                </a:solidFill>
              </a:defRPr>
            </a:lvl1pPr>
          </a:lstStyle>
          <a:p>
            <a:pPr marL="0" lvl="0" indent="0" algn="r">
              <a:buFontTx/>
              <a:buNone/>
            </a:pPr>
            <a:r>
              <a:rPr lang="fr-FR" sz="1000" dirty="0"/>
              <a:t>SLIDE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>N°X</a:t>
            </a:r>
          </a:p>
        </p:txBody>
      </p:sp>
      <p:sp>
        <p:nvSpPr>
          <p:cNvPr id="30" name="Espace réservé du texte 4">
            <a:extLst>
              <a:ext uri="{FF2B5EF4-FFF2-40B4-BE49-F238E27FC236}">
                <a16:creationId xmlns:a16="http://schemas.microsoft.com/office/drawing/2014/main" xmlns="" id="{C10EC735-526E-3148-9E4E-4A9F98637E91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3131559" y="3255964"/>
            <a:ext cx="2661813" cy="461665"/>
          </a:xfrm>
        </p:spPr>
        <p:txBody>
          <a:bodyPr vert="horz" wrap="square" lIns="0" tIns="0" rIns="0" bIns="0" rtlCol="0" anchor="ctr">
            <a:spAutoFit/>
          </a:bodyPr>
          <a:lstStyle>
            <a:lvl1pPr marL="0" indent="0">
              <a:buFontTx/>
              <a:buNone/>
              <a:defRPr lang="fr-FR" sz="1500" b="1" cap="all" baseline="0" dirty="0" smtClean="0">
                <a:solidFill>
                  <a:schemeClr val="accent4"/>
                </a:solidFill>
              </a:defRPr>
            </a:lvl1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31" name="Espace réservé du texte 8">
            <a:extLst>
              <a:ext uri="{FF2B5EF4-FFF2-40B4-BE49-F238E27FC236}">
                <a16:creationId xmlns:a16="http://schemas.microsoft.com/office/drawing/2014/main" xmlns="" id="{71DE631B-149C-494C-98E9-DCC7FC312574}"/>
              </a:ext>
            </a:extLst>
          </p:cNvPr>
          <p:cNvSpPr>
            <a:spLocks noGrp="1"/>
          </p:cNvSpPr>
          <p:nvPr>
            <p:ph type="body" sz="quarter" idx="62" hasCustomPrompt="1"/>
          </p:nvPr>
        </p:nvSpPr>
        <p:spPr>
          <a:xfrm>
            <a:off x="2313708" y="1751971"/>
            <a:ext cx="658523" cy="153888"/>
          </a:xfrm>
        </p:spPr>
        <p:txBody>
          <a:bodyPr vert="horz" lIns="0" tIns="0" rIns="0" bIns="0" rtlCol="0" anchor="ctr" anchorCtr="0">
            <a:spAutoFit/>
          </a:bodyPr>
          <a:lstStyle>
            <a:lvl1pPr algn="r">
              <a:buFontTx/>
              <a:buNone/>
              <a:defRPr lang="fr-FR" sz="1000" b="1" dirty="0">
                <a:solidFill>
                  <a:schemeClr val="accent4"/>
                </a:solidFill>
              </a:defRPr>
            </a:lvl1pPr>
          </a:lstStyle>
          <a:p>
            <a:pPr marL="0" lvl="0" indent="0" algn="r">
              <a:buFontTx/>
              <a:buNone/>
            </a:pPr>
            <a:r>
              <a:rPr lang="fr-FR" sz="1000" dirty="0" err="1" smtClean="0"/>
              <a:t>p.</a:t>
            </a:r>
            <a:r>
              <a:rPr lang="fr-FR" dirty="0" err="1" smtClean="0"/>
              <a:t>X</a:t>
            </a:r>
            <a:endParaRPr lang="fr-FR" dirty="0"/>
          </a:p>
        </p:txBody>
      </p:sp>
      <p:sp>
        <p:nvSpPr>
          <p:cNvPr id="32" name="Espace réservé du texte 8">
            <a:extLst>
              <a:ext uri="{FF2B5EF4-FFF2-40B4-BE49-F238E27FC236}">
                <a16:creationId xmlns:a16="http://schemas.microsoft.com/office/drawing/2014/main" xmlns="" id="{71DE631B-149C-494C-98E9-DCC7FC312574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2301352" y="2290405"/>
            <a:ext cx="658523" cy="153888"/>
          </a:xfrm>
        </p:spPr>
        <p:txBody>
          <a:bodyPr vert="horz" lIns="0" tIns="0" rIns="0" bIns="0" rtlCol="0" anchor="ctr" anchorCtr="0">
            <a:spAutoFit/>
          </a:bodyPr>
          <a:lstStyle>
            <a:lvl1pPr algn="r">
              <a:buFontTx/>
              <a:buNone/>
              <a:defRPr lang="fr-FR" sz="1000" b="1" dirty="0">
                <a:solidFill>
                  <a:schemeClr val="accent4"/>
                </a:solidFill>
              </a:defRPr>
            </a:lvl1pPr>
          </a:lstStyle>
          <a:p>
            <a:pPr marL="0" lvl="0" indent="0" algn="r">
              <a:buFontTx/>
              <a:buNone/>
            </a:pPr>
            <a:r>
              <a:rPr lang="fr-FR" sz="1000" dirty="0" err="1" smtClean="0"/>
              <a:t>p.</a:t>
            </a:r>
            <a:r>
              <a:rPr lang="fr-FR" dirty="0" err="1" smtClean="0"/>
              <a:t>X</a:t>
            </a:r>
            <a:endParaRPr lang="fr-FR" dirty="0"/>
          </a:p>
        </p:txBody>
      </p:sp>
      <p:sp>
        <p:nvSpPr>
          <p:cNvPr id="33" name="Espace réservé du texte 8">
            <a:extLst>
              <a:ext uri="{FF2B5EF4-FFF2-40B4-BE49-F238E27FC236}">
                <a16:creationId xmlns:a16="http://schemas.microsoft.com/office/drawing/2014/main" xmlns="" id="{71DE631B-149C-494C-98E9-DCC7FC312574}"/>
              </a:ext>
            </a:extLst>
          </p:cNvPr>
          <p:cNvSpPr>
            <a:spLocks noGrp="1"/>
          </p:cNvSpPr>
          <p:nvPr>
            <p:ph type="body" sz="quarter" idx="64" hasCustomPrompt="1"/>
          </p:nvPr>
        </p:nvSpPr>
        <p:spPr>
          <a:xfrm>
            <a:off x="2301352" y="3924694"/>
            <a:ext cx="658523" cy="153888"/>
          </a:xfrm>
        </p:spPr>
        <p:txBody>
          <a:bodyPr vert="horz" lIns="0" tIns="0" rIns="0" bIns="0" rtlCol="0" anchor="ctr" anchorCtr="0">
            <a:spAutoFit/>
          </a:bodyPr>
          <a:lstStyle>
            <a:lvl1pPr algn="r">
              <a:buFontTx/>
              <a:buNone/>
              <a:defRPr lang="fr-FR" sz="1000" b="1" dirty="0">
                <a:solidFill>
                  <a:schemeClr val="accent4"/>
                </a:solidFill>
              </a:defRPr>
            </a:lvl1pPr>
          </a:lstStyle>
          <a:p>
            <a:pPr marL="0" lvl="0" indent="0" algn="r">
              <a:buFontTx/>
              <a:buNone/>
            </a:pPr>
            <a:r>
              <a:rPr lang="fr-FR" sz="1000" dirty="0" err="1" smtClean="0"/>
              <a:t>p.</a:t>
            </a:r>
            <a:r>
              <a:rPr lang="fr-FR" dirty="0" err="1" smtClean="0"/>
              <a:t>X</a:t>
            </a:r>
            <a:endParaRPr lang="fr-FR" dirty="0"/>
          </a:p>
        </p:txBody>
      </p:sp>
      <p:sp>
        <p:nvSpPr>
          <p:cNvPr id="34" name="Espace réservé du texte 8">
            <a:extLst>
              <a:ext uri="{FF2B5EF4-FFF2-40B4-BE49-F238E27FC236}">
                <a16:creationId xmlns:a16="http://schemas.microsoft.com/office/drawing/2014/main" xmlns="" id="{71DE631B-149C-494C-98E9-DCC7FC312574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2313707" y="4483000"/>
            <a:ext cx="658523" cy="153888"/>
          </a:xfrm>
        </p:spPr>
        <p:txBody>
          <a:bodyPr vert="horz" lIns="0" tIns="0" rIns="0" bIns="0" rtlCol="0" anchor="ctr" anchorCtr="0">
            <a:spAutoFit/>
          </a:bodyPr>
          <a:lstStyle>
            <a:lvl1pPr algn="r">
              <a:buFontTx/>
              <a:buNone/>
              <a:defRPr lang="fr-FR" sz="1000" b="1" dirty="0">
                <a:solidFill>
                  <a:schemeClr val="accent4"/>
                </a:solidFill>
              </a:defRPr>
            </a:lvl1pPr>
          </a:lstStyle>
          <a:p>
            <a:pPr marL="0" lvl="0" indent="0" algn="r">
              <a:buFontTx/>
              <a:buNone/>
            </a:pPr>
            <a:r>
              <a:rPr lang="fr-FR" sz="1000" dirty="0" err="1" smtClean="0"/>
              <a:t>p.</a:t>
            </a:r>
            <a:r>
              <a:rPr lang="fr-FR" dirty="0" err="1" smtClean="0"/>
              <a:t>X</a:t>
            </a:r>
            <a:endParaRPr lang="fr-FR" dirty="0"/>
          </a:p>
        </p:txBody>
      </p:sp>
      <p:sp>
        <p:nvSpPr>
          <p:cNvPr id="35" name="Espace réservé du texte 8">
            <a:extLst>
              <a:ext uri="{FF2B5EF4-FFF2-40B4-BE49-F238E27FC236}">
                <a16:creationId xmlns:a16="http://schemas.microsoft.com/office/drawing/2014/main" xmlns="" id="{71DE631B-149C-494C-98E9-DCC7FC312574}"/>
              </a:ext>
            </a:extLst>
          </p:cNvPr>
          <p:cNvSpPr>
            <a:spLocks noGrp="1"/>
          </p:cNvSpPr>
          <p:nvPr>
            <p:ph type="body" sz="quarter" idx="66" hasCustomPrompt="1"/>
          </p:nvPr>
        </p:nvSpPr>
        <p:spPr>
          <a:xfrm>
            <a:off x="2316571" y="5083457"/>
            <a:ext cx="658523" cy="153888"/>
          </a:xfrm>
        </p:spPr>
        <p:txBody>
          <a:bodyPr vert="horz" lIns="0" tIns="0" rIns="0" bIns="0" rtlCol="0" anchor="ctr" anchorCtr="0">
            <a:spAutoFit/>
          </a:bodyPr>
          <a:lstStyle>
            <a:lvl1pPr algn="r">
              <a:buFontTx/>
              <a:buNone/>
              <a:defRPr lang="fr-FR" sz="1000" b="1" dirty="0">
                <a:solidFill>
                  <a:schemeClr val="accent4"/>
                </a:solidFill>
              </a:defRPr>
            </a:lvl1pPr>
          </a:lstStyle>
          <a:p>
            <a:pPr marL="0" lvl="0" indent="0" algn="r">
              <a:buFontTx/>
              <a:buNone/>
            </a:pPr>
            <a:r>
              <a:rPr lang="fr-FR" sz="1000" dirty="0" err="1" smtClean="0"/>
              <a:t>p.</a:t>
            </a:r>
            <a:r>
              <a:rPr lang="fr-FR" dirty="0" err="1" smtClean="0"/>
              <a:t>X</a:t>
            </a:r>
            <a:endParaRPr lang="fr-FR" dirty="0"/>
          </a:p>
        </p:txBody>
      </p:sp>
      <p:sp>
        <p:nvSpPr>
          <p:cNvPr id="36" name="Espace réservé du texte 8">
            <a:extLst>
              <a:ext uri="{FF2B5EF4-FFF2-40B4-BE49-F238E27FC236}">
                <a16:creationId xmlns:a16="http://schemas.microsoft.com/office/drawing/2014/main" xmlns="" id="{71DE631B-149C-494C-98E9-DCC7FC312574}"/>
              </a:ext>
            </a:extLst>
          </p:cNvPr>
          <p:cNvSpPr>
            <a:spLocks noGrp="1"/>
          </p:cNvSpPr>
          <p:nvPr>
            <p:ph type="body" sz="quarter" idx="67" hasCustomPrompt="1"/>
          </p:nvPr>
        </p:nvSpPr>
        <p:spPr>
          <a:xfrm>
            <a:off x="2332162" y="5663963"/>
            <a:ext cx="658523" cy="153888"/>
          </a:xfrm>
        </p:spPr>
        <p:txBody>
          <a:bodyPr vert="horz" lIns="0" tIns="0" rIns="0" bIns="0" rtlCol="0" anchor="ctr" anchorCtr="0">
            <a:spAutoFit/>
          </a:bodyPr>
          <a:lstStyle>
            <a:lvl1pPr algn="r">
              <a:buFontTx/>
              <a:buNone/>
              <a:defRPr lang="fr-FR" sz="1000" b="1" dirty="0">
                <a:solidFill>
                  <a:schemeClr val="accent4"/>
                </a:solidFill>
              </a:defRPr>
            </a:lvl1pPr>
          </a:lstStyle>
          <a:p>
            <a:pPr marL="0" lvl="0" indent="0" algn="r">
              <a:buFontTx/>
              <a:buNone/>
            </a:pPr>
            <a:r>
              <a:rPr lang="fr-FR" sz="1000" dirty="0" err="1" smtClean="0"/>
              <a:t>p.</a:t>
            </a:r>
            <a:r>
              <a:rPr lang="fr-FR" dirty="0" err="1" smtClean="0"/>
              <a:t>X</a:t>
            </a:r>
            <a:endParaRPr lang="fr-FR" dirty="0"/>
          </a:p>
        </p:txBody>
      </p:sp>
      <p:pic>
        <p:nvPicPr>
          <p:cNvPr id="26" name="Image 25" descr="Une image contenant photo, sombre, lumière, grand&#10;&#10;Description générée automatiquement">
            <a:extLst>
              <a:ext uri="{FF2B5EF4-FFF2-40B4-BE49-F238E27FC236}">
                <a16:creationId xmlns:a16="http://schemas.microsoft.com/office/drawing/2014/main" xmlns="" id="{E618FAA9-4F0B-9E4B-9B89-549E0860096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alphaModFix amt="5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301" y="24479"/>
            <a:ext cx="374754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73398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hapitr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 descr="Une image contenant photo, sombre, lumière, grand&#10;&#10;Description générée automatiquement">
            <a:extLst>
              <a:ext uri="{FF2B5EF4-FFF2-40B4-BE49-F238E27FC236}">
                <a16:creationId xmlns:a16="http://schemas.microsoft.com/office/drawing/2014/main" xmlns="" id="{E618FAA9-4F0B-9E4B-9B89-549E086009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alphaModFix amt="5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3747541" cy="6858000"/>
          </a:xfrm>
          <a:prstGeom prst="rect">
            <a:avLst/>
          </a:prstGeom>
        </p:spPr>
      </p:pic>
      <p:sp>
        <p:nvSpPr>
          <p:cNvPr id="10" name="Arc 9">
            <a:extLst>
              <a:ext uri="{FF2B5EF4-FFF2-40B4-BE49-F238E27FC236}">
                <a16:creationId xmlns:a16="http://schemas.microsoft.com/office/drawing/2014/main" xmlns="" id="{59BC231A-D1BD-084E-8F1A-DA062621BC32}"/>
              </a:ext>
            </a:extLst>
          </p:cNvPr>
          <p:cNvSpPr/>
          <p:nvPr userDrawn="1"/>
        </p:nvSpPr>
        <p:spPr>
          <a:xfrm rot="4492608">
            <a:off x="-4934542" y="-9517078"/>
            <a:ext cx="16788264" cy="16788264"/>
          </a:xfrm>
          <a:prstGeom prst="arc">
            <a:avLst/>
          </a:prstGeom>
          <a:ln w="825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1" name="Ellipse 10">
            <a:extLst>
              <a:ext uri="{FF2B5EF4-FFF2-40B4-BE49-F238E27FC236}">
                <a16:creationId xmlns:a16="http://schemas.microsoft.com/office/drawing/2014/main" xmlns="" id="{05F863FE-1B4D-464D-90E6-0033A4AC518B}"/>
              </a:ext>
            </a:extLst>
          </p:cNvPr>
          <p:cNvSpPr/>
          <p:nvPr userDrawn="1"/>
        </p:nvSpPr>
        <p:spPr>
          <a:xfrm rot="21023656">
            <a:off x="7280285" y="796883"/>
            <a:ext cx="5652000" cy="5652000"/>
          </a:xfrm>
          <a:prstGeom prst="ellipse">
            <a:avLst/>
          </a:prstGeom>
          <a:solidFill>
            <a:schemeClr val="bg1"/>
          </a:solidFill>
          <a:ln w="825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720000" y="756000"/>
            <a:ext cx="5314950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20000" y="3240000"/>
            <a:ext cx="531495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Modifiez le style des sous-titres du masque</a:t>
            </a:r>
          </a:p>
        </p:txBody>
      </p:sp>
      <p:sp>
        <p:nvSpPr>
          <p:cNvPr id="16" name="Espace réservé pour une image  14">
            <a:extLst>
              <a:ext uri="{FF2B5EF4-FFF2-40B4-BE49-F238E27FC236}">
                <a16:creationId xmlns:a16="http://schemas.microsoft.com/office/drawing/2014/main" xmlns="" id="{A3A06414-8D96-2848-A4DA-32DD1AD5958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316285" y="832082"/>
            <a:ext cx="5580000" cy="5580000"/>
          </a:xfrm>
          <a:prstGeom prst="ellipse">
            <a:avLst/>
          </a:prstGeom>
        </p:spPr>
        <p:txBody>
          <a:bodyPr anchor="ctr" anchorCtr="0">
            <a:normAutofit/>
          </a:bodyPr>
          <a:lstStyle>
            <a:lvl1pPr marL="0" indent="0" algn="ctr">
              <a:buFontTx/>
              <a:buNone/>
              <a:defRPr sz="1500" b="1"/>
            </a:lvl1pPr>
          </a:lstStyle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0780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hapitr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 descr="Une image contenant photo, sombre, lumière, grand&#10;&#10;Description générée automatiquement">
            <a:extLst>
              <a:ext uri="{FF2B5EF4-FFF2-40B4-BE49-F238E27FC236}">
                <a16:creationId xmlns:a16="http://schemas.microsoft.com/office/drawing/2014/main" xmlns="" id="{E618FAA9-4F0B-9E4B-9B89-549E086009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alphaModFix amt="5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3747541" cy="6858000"/>
          </a:xfrm>
          <a:prstGeom prst="rect">
            <a:avLst/>
          </a:prstGeom>
        </p:spPr>
      </p:pic>
      <p:sp>
        <p:nvSpPr>
          <p:cNvPr id="10" name="Arc 9">
            <a:extLst>
              <a:ext uri="{FF2B5EF4-FFF2-40B4-BE49-F238E27FC236}">
                <a16:creationId xmlns:a16="http://schemas.microsoft.com/office/drawing/2014/main" xmlns="" id="{59BC231A-D1BD-084E-8F1A-DA062621BC32}"/>
              </a:ext>
            </a:extLst>
          </p:cNvPr>
          <p:cNvSpPr/>
          <p:nvPr userDrawn="1"/>
        </p:nvSpPr>
        <p:spPr>
          <a:xfrm rot="4492608">
            <a:off x="-4934542" y="-9517078"/>
            <a:ext cx="16788264" cy="16788264"/>
          </a:xfrm>
          <a:prstGeom prst="arc">
            <a:avLst/>
          </a:prstGeom>
          <a:ln w="825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1" name="Ellipse 10">
            <a:extLst>
              <a:ext uri="{FF2B5EF4-FFF2-40B4-BE49-F238E27FC236}">
                <a16:creationId xmlns:a16="http://schemas.microsoft.com/office/drawing/2014/main" xmlns="" id="{05F863FE-1B4D-464D-90E6-0033A4AC518B}"/>
              </a:ext>
            </a:extLst>
          </p:cNvPr>
          <p:cNvSpPr/>
          <p:nvPr userDrawn="1"/>
        </p:nvSpPr>
        <p:spPr>
          <a:xfrm rot="21023656">
            <a:off x="7280285" y="796883"/>
            <a:ext cx="5652000" cy="5652000"/>
          </a:xfrm>
          <a:prstGeom prst="ellipse">
            <a:avLst/>
          </a:prstGeom>
          <a:solidFill>
            <a:schemeClr val="bg1"/>
          </a:solidFill>
          <a:ln w="825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720000" y="756000"/>
            <a:ext cx="5314950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20000" y="3240000"/>
            <a:ext cx="531495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Modifiez le style des sous-titres du masque</a:t>
            </a:r>
          </a:p>
        </p:txBody>
      </p:sp>
      <p:sp>
        <p:nvSpPr>
          <p:cNvPr id="16" name="Espace réservé pour une image  14">
            <a:extLst>
              <a:ext uri="{FF2B5EF4-FFF2-40B4-BE49-F238E27FC236}">
                <a16:creationId xmlns:a16="http://schemas.microsoft.com/office/drawing/2014/main" xmlns="" id="{A3A06414-8D96-2848-A4DA-32DD1AD5958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316285" y="832883"/>
            <a:ext cx="5580000" cy="5580000"/>
          </a:xfrm>
          <a:prstGeom prst="ellipse">
            <a:avLst/>
          </a:prstGeom>
        </p:spPr>
        <p:txBody>
          <a:bodyPr anchor="ctr" anchorCtr="0">
            <a:normAutofit/>
          </a:bodyPr>
          <a:lstStyle>
            <a:lvl1pPr marL="0" indent="0" algn="ctr">
              <a:buFontTx/>
              <a:buNone/>
              <a:defRPr sz="1500" b="1">
                <a:solidFill>
                  <a:schemeClr val="accent4"/>
                </a:solidFill>
              </a:defRPr>
            </a:lvl1pPr>
          </a:lstStyle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624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_Fond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 descr="Une image contenant photo, sombre, lumière, grand&#10;&#10;Description générée automatiquement">
            <a:extLst>
              <a:ext uri="{FF2B5EF4-FFF2-40B4-BE49-F238E27FC236}">
                <a16:creationId xmlns:a16="http://schemas.microsoft.com/office/drawing/2014/main" xmlns="" id="{44B2DDB3-1A6A-B943-AE5A-2515B32F86E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alphaModFix amt="5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3747541" cy="6858000"/>
          </a:xfrm>
          <a:prstGeom prst="rect">
            <a:avLst/>
          </a:prstGeom>
        </p:spPr>
      </p:pic>
      <p:sp>
        <p:nvSpPr>
          <p:cNvPr id="9" name="Ellipse 8">
            <a:extLst>
              <a:ext uri="{FF2B5EF4-FFF2-40B4-BE49-F238E27FC236}">
                <a16:creationId xmlns:a16="http://schemas.microsoft.com/office/drawing/2014/main" xmlns="" id="{E5C0FD5B-E29E-3C4E-9257-B315D44B9E1A}"/>
              </a:ext>
            </a:extLst>
          </p:cNvPr>
          <p:cNvSpPr/>
          <p:nvPr userDrawn="1"/>
        </p:nvSpPr>
        <p:spPr>
          <a:xfrm rot="21023656">
            <a:off x="5688978" y="-1537511"/>
            <a:ext cx="8928000" cy="8928000"/>
          </a:xfrm>
          <a:prstGeom prst="ellipse">
            <a:avLst/>
          </a:prstGeom>
          <a:solidFill>
            <a:schemeClr val="tx2">
              <a:lumMod val="75000"/>
            </a:schemeClr>
          </a:solidFill>
          <a:ln w="825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Forme libre : forme 12">
            <a:extLst>
              <a:ext uri="{FF2B5EF4-FFF2-40B4-BE49-F238E27FC236}">
                <a16:creationId xmlns:a16="http://schemas.microsoft.com/office/drawing/2014/main" xmlns="" id="{42A42BAA-1A26-AF40-BA63-943E0E510297}"/>
              </a:ext>
            </a:extLst>
          </p:cNvPr>
          <p:cNvSpPr/>
          <p:nvPr userDrawn="1"/>
        </p:nvSpPr>
        <p:spPr>
          <a:xfrm>
            <a:off x="-1" y="6479979"/>
            <a:ext cx="473076" cy="378021"/>
          </a:xfrm>
          <a:custGeom>
            <a:avLst/>
            <a:gdLst>
              <a:gd name="connsiteX0" fmla="*/ 0 w 643218"/>
              <a:gd name="connsiteY0" fmla="*/ 0 h 513976"/>
              <a:gd name="connsiteX1" fmla="*/ 386230 w 643218"/>
              <a:gd name="connsiteY1" fmla="*/ 0 h 513976"/>
              <a:gd name="connsiteX2" fmla="*/ 643218 w 643218"/>
              <a:gd name="connsiteY2" fmla="*/ 256988 h 513976"/>
              <a:gd name="connsiteX3" fmla="*/ 386230 w 643218"/>
              <a:gd name="connsiteY3" fmla="*/ 513976 h 513976"/>
              <a:gd name="connsiteX4" fmla="*/ 0 w 643218"/>
              <a:gd name="connsiteY4" fmla="*/ 513976 h 5139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3218" h="513976">
                <a:moveTo>
                  <a:pt x="0" y="0"/>
                </a:moveTo>
                <a:lnTo>
                  <a:pt x="386230" y="0"/>
                </a:lnTo>
                <a:cubicBezTo>
                  <a:pt x="528161" y="0"/>
                  <a:pt x="643218" y="115057"/>
                  <a:pt x="643218" y="256988"/>
                </a:cubicBezTo>
                <a:cubicBezTo>
                  <a:pt x="643218" y="398919"/>
                  <a:pt x="528161" y="513976"/>
                  <a:pt x="386230" y="513976"/>
                </a:cubicBezTo>
                <a:lnTo>
                  <a:pt x="0" y="513976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540000" y="540000"/>
            <a:ext cx="5435009" cy="1609434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fr-FR" dirty="0"/>
              <a:t>MODIFIEZ</a:t>
            </a:r>
            <a:br>
              <a:rPr lang="fr-FR" dirty="0"/>
            </a:br>
            <a:r>
              <a:rPr lang="fr-FR" dirty="0"/>
              <a:t>LE STYLE</a:t>
            </a:r>
            <a:br>
              <a:rPr lang="fr-FR" dirty="0"/>
            </a:br>
            <a:r>
              <a:rPr lang="fr-FR" dirty="0"/>
              <a:t>DU TITRE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-291639" y="7626676"/>
            <a:ext cx="838200" cy="187027"/>
          </a:xfrm>
        </p:spPr>
        <p:txBody>
          <a:bodyPr/>
          <a:lstStyle/>
          <a:p>
            <a:fld id="{E60CC378-FC54-D041-B5F4-B42A70B664BD}" type="datetime1">
              <a:rPr lang="fr-FR" smtClean="0"/>
              <a:t>19/09/2022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660861" y="7626676"/>
            <a:ext cx="8420100" cy="187027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34504" y="6588000"/>
            <a:ext cx="838200" cy="187027"/>
          </a:xfrm>
        </p:spPr>
        <p:txBody>
          <a:bodyPr/>
          <a:lstStyle/>
          <a:p>
            <a:fld id="{C814DB2B-3EFD-4766-A6C9-C9A5E84D2897}" type="slidenum">
              <a:rPr lang="fr-FR" smtClean="0"/>
              <a:t>‹N°›</a:t>
            </a:fld>
            <a:endParaRPr lang="fr-FR" dirty="0"/>
          </a:p>
        </p:txBody>
      </p:sp>
      <p:grpSp>
        <p:nvGrpSpPr>
          <p:cNvPr id="21" name="Logo">
            <a:extLst>
              <a:ext uri="{FF2B5EF4-FFF2-40B4-BE49-F238E27FC236}">
                <a16:creationId xmlns:a16="http://schemas.microsoft.com/office/drawing/2014/main" xmlns="" id="{9BF582F5-4A99-C44F-9F49-E5C0419E9625}"/>
              </a:ext>
            </a:extLst>
          </p:cNvPr>
          <p:cNvGrpSpPr/>
          <p:nvPr userDrawn="1"/>
        </p:nvGrpSpPr>
        <p:grpSpPr>
          <a:xfrm>
            <a:off x="11063288" y="6099628"/>
            <a:ext cx="1128712" cy="889000"/>
            <a:chOff x="11063288" y="6099628"/>
            <a:chExt cx="1128712" cy="889000"/>
          </a:xfrm>
        </p:grpSpPr>
        <p:sp>
          <p:nvSpPr>
            <p:cNvPr id="22" name="AutoShape 13" descr="Forme libre 29">
              <a:extLst>
                <a:ext uri="{FF2B5EF4-FFF2-40B4-BE49-F238E27FC236}">
                  <a16:creationId xmlns:a16="http://schemas.microsoft.com/office/drawing/2014/main" xmlns="" id="{589F5E54-5D79-E742-A4BC-762306ADEF56}"/>
                </a:ext>
              </a:extLst>
            </p:cNvPr>
            <p:cNvSpPr>
              <a:spLocks/>
            </p:cNvSpPr>
            <p:nvPr/>
          </p:nvSpPr>
          <p:spPr bwMode="auto">
            <a:xfrm>
              <a:off x="11063288" y="6099628"/>
              <a:ext cx="1128712" cy="889000"/>
            </a:xfrm>
            <a:custGeom>
              <a:avLst/>
              <a:gdLst>
                <a:gd name="T0" fmla="*/ 2147483646 w 21600"/>
                <a:gd name="T1" fmla="*/ 2147483646 h 21600"/>
                <a:gd name="T2" fmla="*/ 2147483646 w 21600"/>
                <a:gd name="T3" fmla="*/ 2147483646 h 21600"/>
                <a:gd name="T4" fmla="*/ 2147483646 w 21600"/>
                <a:gd name="T5" fmla="*/ 2147483646 h 21600"/>
                <a:gd name="T6" fmla="*/ 2147483646 w 21600"/>
                <a:gd name="T7" fmla="*/ 2147483646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3829" y="0"/>
                  </a:moveTo>
                  <a:cubicBezTo>
                    <a:pt x="16693" y="0"/>
                    <a:pt x="19353" y="1106"/>
                    <a:pt x="21560" y="3001"/>
                  </a:cubicBezTo>
                  <a:lnTo>
                    <a:pt x="21600" y="3039"/>
                  </a:lnTo>
                  <a:lnTo>
                    <a:pt x="21600" y="21600"/>
                  </a:lnTo>
                  <a:lnTo>
                    <a:pt x="379" y="21600"/>
                  </a:lnTo>
                  <a:lnTo>
                    <a:pt x="281" y="21115"/>
                  </a:lnTo>
                  <a:cubicBezTo>
                    <a:pt x="97" y="19971"/>
                    <a:pt x="0" y="18787"/>
                    <a:pt x="0" y="17573"/>
                  </a:cubicBezTo>
                  <a:cubicBezTo>
                    <a:pt x="0" y="7868"/>
                    <a:pt x="6191" y="0"/>
                    <a:pt x="1382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>
              <a:outerShdw blurRad="204092" dist="29368" dir="13500000" algn="br" rotWithShape="0">
                <a:schemeClr val="tx2">
                  <a:lumMod val="75000"/>
                  <a:alpha val="4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</a:extLst>
          </p:spPr>
          <p:txBody>
            <a:bodyPr lIns="45720" rIns="45720" anchor="ctr"/>
            <a:lstStyle/>
            <a:p>
              <a:endParaRPr lang="fr-FR"/>
            </a:p>
          </p:txBody>
        </p:sp>
        <p:sp>
          <p:nvSpPr>
            <p:cNvPr id="23" name="AutoShape 14" descr="Forme libre 30">
              <a:extLst>
                <a:ext uri="{FF2B5EF4-FFF2-40B4-BE49-F238E27FC236}">
                  <a16:creationId xmlns:a16="http://schemas.microsoft.com/office/drawing/2014/main" xmlns="" id="{738FD99E-9B1C-5945-96F8-179132B13279}"/>
                </a:ext>
              </a:extLst>
            </p:cNvPr>
            <p:cNvSpPr>
              <a:spLocks/>
            </p:cNvSpPr>
            <p:nvPr/>
          </p:nvSpPr>
          <p:spPr bwMode="auto">
            <a:xfrm>
              <a:off x="11080736" y="6160750"/>
              <a:ext cx="1111263" cy="827878"/>
            </a:xfrm>
            <a:custGeom>
              <a:avLst/>
              <a:gdLst>
                <a:gd name="T0" fmla="*/ 2147483646 w 21600"/>
                <a:gd name="T1" fmla="*/ 2147483646 h 21600"/>
                <a:gd name="T2" fmla="*/ 2147483646 w 21600"/>
                <a:gd name="T3" fmla="*/ 2147483646 h 21600"/>
                <a:gd name="T4" fmla="*/ 2147483646 w 21600"/>
                <a:gd name="T5" fmla="*/ 2147483646 h 21600"/>
                <a:gd name="T6" fmla="*/ 2147483646 w 21600"/>
                <a:gd name="T7" fmla="*/ 2147483646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4046" y="0"/>
                  </a:moveTo>
                  <a:cubicBezTo>
                    <a:pt x="16470" y="0"/>
                    <a:pt x="18751" y="825"/>
                    <a:pt x="20741" y="2278"/>
                  </a:cubicBezTo>
                  <a:lnTo>
                    <a:pt x="21600" y="2979"/>
                  </a:lnTo>
                  <a:lnTo>
                    <a:pt x="21600" y="21600"/>
                  </a:lnTo>
                  <a:lnTo>
                    <a:pt x="163" y="21600"/>
                  </a:lnTo>
                  <a:lnTo>
                    <a:pt x="73" y="20800"/>
                  </a:lnTo>
                  <a:cubicBezTo>
                    <a:pt x="25" y="20166"/>
                    <a:pt x="0" y="19522"/>
                    <a:pt x="0" y="18871"/>
                  </a:cubicBezTo>
                  <a:cubicBezTo>
                    <a:pt x="0" y="8449"/>
                    <a:pt x="6288" y="0"/>
                    <a:pt x="1404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fr-FR"/>
            </a:p>
          </p:txBody>
        </p:sp>
        <p:pic>
          <p:nvPicPr>
            <p:cNvPr id="24" name="Google Shape;65;p13">
              <a:extLst>
                <a:ext uri="{FF2B5EF4-FFF2-40B4-BE49-F238E27FC236}">
                  <a16:creationId xmlns:a16="http://schemas.microsoft.com/office/drawing/2014/main" xmlns="" id="{08953D88-DBA2-A847-93EF-D9C1FA7A8CE8}"/>
                </a:ext>
              </a:extLst>
            </p:cNvPr>
            <p:cNvPicPr preferRelativeResize="0">
              <a:picLocks noChangeAspect="1"/>
            </p:cNvPicPr>
            <p:nvPr userDrawn="1"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:asvg="http://schemas.microsoft.com/office/drawing/2016/SVG/main" xmlns="" r:embed="rId4" r:link="rId5"/>
                </a:ext>
              </a:extLst>
            </a:blip>
            <a:srcRect/>
            <a:stretch>
              <a:fillRect/>
            </a:stretch>
          </p:blipFill>
          <p:spPr>
            <a:xfrm>
              <a:off x="11350414" y="6316622"/>
              <a:ext cx="722442" cy="51063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CF624CB7-E18F-164D-832D-825D782EDFF4}"/>
              </a:ext>
            </a:extLst>
          </p:cNvPr>
          <p:cNvSpPr/>
          <p:nvPr userDrawn="1"/>
        </p:nvSpPr>
        <p:spPr>
          <a:xfrm>
            <a:off x="2254102" y="-2573079"/>
            <a:ext cx="13864856" cy="2573079"/>
          </a:xfrm>
          <a:prstGeom prst="rect">
            <a:avLst/>
          </a:pr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27ADFC11-F0C8-5D4F-9301-1ED0FBA90D72}"/>
              </a:ext>
            </a:extLst>
          </p:cNvPr>
          <p:cNvSpPr/>
          <p:nvPr userDrawn="1"/>
        </p:nvSpPr>
        <p:spPr>
          <a:xfrm>
            <a:off x="2254102" y="6885384"/>
            <a:ext cx="13864856" cy="2573079"/>
          </a:xfrm>
          <a:prstGeom prst="rect">
            <a:avLst/>
          </a:pr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xmlns="" id="{C3532303-DCB9-9C44-9F97-D141277811CC}"/>
              </a:ext>
            </a:extLst>
          </p:cNvPr>
          <p:cNvSpPr/>
          <p:nvPr userDrawn="1"/>
        </p:nvSpPr>
        <p:spPr>
          <a:xfrm>
            <a:off x="12192000" y="-659219"/>
            <a:ext cx="3969488" cy="10271052"/>
          </a:xfrm>
          <a:prstGeom prst="rect">
            <a:avLst/>
          </a:pr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Espace réservé du texte 25">
            <a:extLst>
              <a:ext uri="{FF2B5EF4-FFF2-40B4-BE49-F238E27FC236}">
                <a16:creationId xmlns:a16="http://schemas.microsoft.com/office/drawing/2014/main" xmlns="" id="{7E8A98C0-2199-174F-89AF-630114FB676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0000" y="2160000"/>
            <a:ext cx="5472113" cy="4160838"/>
          </a:xfrm>
        </p:spPr>
        <p:txBody>
          <a:bodyPr/>
          <a:lstStyle>
            <a:lvl1pPr marL="0" indent="0">
              <a:buClr>
                <a:schemeClr val="accent4"/>
              </a:buClr>
              <a:buFontTx/>
              <a:buNone/>
              <a:defRPr/>
            </a:lvl1pPr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27" name="Espace réservé pour une image  14">
            <a:extLst>
              <a:ext uri="{FF2B5EF4-FFF2-40B4-BE49-F238E27FC236}">
                <a16:creationId xmlns:a16="http://schemas.microsoft.com/office/drawing/2014/main" xmlns="" id="{077FAEB6-12C8-E74F-8F64-F699563DEEE9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323309" y="356462"/>
            <a:ext cx="5749872" cy="5699852"/>
          </a:xfrm>
        </p:spPr>
        <p:txBody>
          <a:bodyPr anchor="ctr" anchorCtr="0">
            <a:normAutofit/>
          </a:bodyPr>
          <a:lstStyle>
            <a:lvl1pPr marL="0" indent="0" algn="ctr">
              <a:buFontTx/>
              <a:buNone/>
              <a:defRPr sz="1500" b="1">
                <a:solidFill>
                  <a:schemeClr val="bg1"/>
                </a:solidFill>
              </a:defRPr>
            </a:lvl1pPr>
          </a:lstStyle>
          <a:p>
            <a:endParaRPr lang="fr-FR"/>
          </a:p>
        </p:txBody>
      </p:sp>
      <p:sp>
        <p:nvSpPr>
          <p:cNvPr id="29" name="Espace réservé du texte 28">
            <a:extLst>
              <a:ext uri="{FF2B5EF4-FFF2-40B4-BE49-F238E27FC236}">
                <a16:creationId xmlns:a16="http://schemas.microsoft.com/office/drawing/2014/main" xmlns="" id="{5C52A7F2-25A7-3C4E-89B7-6A7AB37A425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0000" y="180000"/>
            <a:ext cx="1858643" cy="331304"/>
          </a:xfrm>
          <a:solidFill>
            <a:schemeClr val="accent4">
              <a:lumMod val="60000"/>
              <a:lumOff val="40000"/>
            </a:schemeClr>
          </a:solidFill>
        </p:spPr>
        <p:txBody>
          <a:bodyPr lIns="180000" tIns="0" rIns="180000" anchor="ctr" anchorCtr="0">
            <a:normAutofit/>
          </a:bodyPr>
          <a:lstStyle>
            <a:lvl1pPr marL="0" indent="0" algn="l">
              <a:buFontTx/>
              <a:buNone/>
              <a:defRPr sz="1000" b="0" i="0" cap="all" spc="200" normalizeH="0" baseline="0">
                <a:solidFill>
                  <a:schemeClr val="bg1"/>
                </a:solidFill>
                <a:latin typeface="Pole Emploi PRO Light" panose="02000303040000020004" pitchFamily="2" charset="77"/>
              </a:defRPr>
            </a:lvl1pPr>
            <a:lvl2pPr marL="177800" indent="0">
              <a:buFontTx/>
              <a:buNone/>
              <a:defRPr>
                <a:solidFill>
                  <a:schemeClr val="bg1"/>
                </a:solidFill>
              </a:defRPr>
            </a:lvl2pPr>
            <a:lvl3pPr marL="357187" indent="0">
              <a:buFontTx/>
              <a:buNone/>
              <a:defRPr>
                <a:solidFill>
                  <a:schemeClr val="bg1"/>
                </a:solidFill>
              </a:defRPr>
            </a:lvl3pPr>
            <a:lvl4pPr marL="536575" indent="0">
              <a:buFontTx/>
              <a:buNone/>
              <a:defRPr>
                <a:solidFill>
                  <a:schemeClr val="bg1"/>
                </a:solidFill>
              </a:defRPr>
            </a:lvl4pPr>
            <a:lvl5pPr marL="714375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 dirty="0"/>
              <a:t>Titre du chapitre</a:t>
            </a:r>
          </a:p>
        </p:txBody>
      </p:sp>
    </p:spTree>
    <p:extLst>
      <p:ext uri="{BB962C8B-B14F-4D97-AF65-F5344CB8AC3E}">
        <p14:creationId xmlns:p14="http://schemas.microsoft.com/office/powerpoint/2010/main" val="15563697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5400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400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fr-FR" dirty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1104900" y="6670973"/>
            <a:ext cx="838200" cy="18702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55EEF743-0E1B-B843-B232-8710B8C2ED0B}" type="datetime1">
              <a:rPr lang="fr-FR" smtClean="0"/>
              <a:t>19/09/2022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057400" y="6670973"/>
            <a:ext cx="8420100" cy="18702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127000" y="6670973"/>
            <a:ext cx="838200" cy="18702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C814DB2B-3EFD-4766-A6C9-C9A5E84D2897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715145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3" r:id="rId2"/>
    <p:sldLayoutId id="2147483684" r:id="rId3"/>
    <p:sldLayoutId id="2147483682" r:id="rId4"/>
    <p:sldLayoutId id="2147483680" r:id="rId5"/>
    <p:sldLayoutId id="2147483685" r:id="rId6"/>
    <p:sldLayoutId id="2147483678" r:id="rId7"/>
    <p:sldLayoutId id="2147483672" r:id="rId8"/>
    <p:sldLayoutId id="2147483650" r:id="rId9"/>
    <p:sldLayoutId id="2147483674" r:id="rId10"/>
    <p:sldLayoutId id="2147483664" r:id="rId11"/>
    <p:sldLayoutId id="2147483675" r:id="rId12"/>
    <p:sldLayoutId id="2147483665" r:id="rId13"/>
    <p:sldLayoutId id="2147483681" r:id="rId14"/>
    <p:sldLayoutId id="2147483652" r:id="rId15"/>
    <p:sldLayoutId id="2147483669" r:id="rId16"/>
    <p:sldLayoutId id="2147483676" r:id="rId17"/>
    <p:sldLayoutId id="2147483666" r:id="rId18"/>
    <p:sldLayoutId id="2147483670" r:id="rId19"/>
    <p:sldLayoutId id="2147483677" r:id="rId20"/>
    <p:sldLayoutId id="2147483668" r:id="rId21"/>
    <p:sldLayoutId id="2147483667" r:id="rId22"/>
    <p:sldLayoutId id="2147483673" r:id="rId23"/>
    <p:sldLayoutId id="2147483671" r:id="rId24"/>
    <p:sldLayoutId id="2147483679" r:id="rId25"/>
    <p:sldLayoutId id="2147483683" r:id="rId26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ts val="0"/>
        </a:spcBef>
        <a:buNone/>
        <a:defRPr sz="4000" b="1" i="0" kern="1200">
          <a:solidFill>
            <a:schemeClr val="accent2"/>
          </a:solidFill>
          <a:latin typeface="Pole Emploi PRO" panose="02000503040000020004" pitchFamily="2" charset="77"/>
          <a:ea typeface="+mj-ea"/>
          <a:cs typeface="+mj-cs"/>
        </a:defRPr>
      </a:lvl1pPr>
    </p:titleStyle>
    <p:bodyStyle>
      <a:lvl1pPr marL="285750" indent="-285750" algn="l" defTabSz="914400" rtl="0" eaLnBrk="1" latinLnBrk="0" hangingPunct="1">
        <a:lnSpc>
          <a:spcPct val="100000"/>
        </a:lnSpc>
        <a:spcBef>
          <a:spcPts val="0"/>
        </a:spcBef>
        <a:buClr>
          <a:schemeClr val="accent4"/>
        </a:buClr>
        <a:buFont typeface="Arial" panose="020B0604020202020204" pitchFamily="34" charset="0"/>
        <a:buChar char="•"/>
        <a:tabLst/>
        <a:defRPr sz="13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marL="357188" indent="-179388" algn="l" defTabSz="914400" rtl="0" eaLnBrk="1" latinLnBrk="0" hangingPunct="1">
        <a:lnSpc>
          <a:spcPct val="100000"/>
        </a:lnSpc>
        <a:spcBef>
          <a:spcPts val="0"/>
        </a:spcBef>
        <a:buClr>
          <a:srgbClr val="4E9D72"/>
        </a:buClr>
        <a:buFont typeface="Arial" panose="020B0604020202020204" pitchFamily="34" charset="0"/>
        <a:buChar char="•"/>
        <a:tabLst/>
        <a:defRPr sz="13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2pPr>
      <a:lvl3pPr marL="536575" indent="-179388" algn="l" defTabSz="914400" rtl="0" eaLnBrk="1" latinLnBrk="0" hangingPunct="1">
        <a:lnSpc>
          <a:spcPct val="100000"/>
        </a:lnSpc>
        <a:spcBef>
          <a:spcPts val="0"/>
        </a:spcBef>
        <a:buClr>
          <a:srgbClr val="4E9D72"/>
        </a:buClr>
        <a:buFont typeface="Arial" panose="020B0604020202020204" pitchFamily="34" charset="0"/>
        <a:buChar char="•"/>
        <a:tabLst/>
        <a:defRPr sz="13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3pPr>
      <a:lvl4pPr marL="714375" indent="-177800" algn="l" defTabSz="914400" rtl="0" eaLnBrk="1" latinLnBrk="0" hangingPunct="1">
        <a:lnSpc>
          <a:spcPct val="100000"/>
        </a:lnSpc>
        <a:spcBef>
          <a:spcPts val="0"/>
        </a:spcBef>
        <a:buClr>
          <a:srgbClr val="4E9D72"/>
        </a:buClr>
        <a:buFont typeface="Arial" panose="020B0604020202020204" pitchFamily="34" charset="0"/>
        <a:buChar char="•"/>
        <a:tabLst/>
        <a:defRPr sz="13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4pPr>
      <a:lvl5pPr marL="893763" indent="-179388" algn="l" defTabSz="914400" rtl="0" eaLnBrk="1" latinLnBrk="0" hangingPunct="1">
        <a:lnSpc>
          <a:spcPct val="100000"/>
        </a:lnSpc>
        <a:spcBef>
          <a:spcPts val="0"/>
        </a:spcBef>
        <a:buClr>
          <a:srgbClr val="4E9D72"/>
        </a:buClr>
        <a:buFont typeface="Arial" panose="020B0604020202020204" pitchFamily="34" charset="0"/>
        <a:buChar char="•"/>
        <a:tabLst/>
        <a:defRPr sz="13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rssaf.fr/portail/home/votre-urssaf/urssaf-limousin/evenements-virtuels.html" TargetMode="External"/><Relationship Id="rId2" Type="http://schemas.openxmlformats.org/officeDocument/2006/relationships/hyperlink" Target="https://s.42l.fr/webinaire-Urssaf-Limousin-Creer_sa_boite-22sep2022" TargetMode="Externa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7EFCC3A4-3AA2-204A-8A93-4130B5460E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0000" y="1138517"/>
            <a:ext cx="5779412" cy="3290047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RESTART</a:t>
            </a:r>
            <a:br>
              <a:rPr lang="fr-FR" dirty="0" smtClean="0"/>
            </a:br>
            <a:r>
              <a:rPr lang="fr-FR" dirty="0" smtClean="0"/>
              <a:t>Semaine de la création et reprise d’entreprise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xmlns="" id="{76669E55-DD2D-C748-8D51-978762B3BF7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Du 26 au 30 septembre 2022</a:t>
            </a:r>
          </a:p>
          <a:p>
            <a:endParaRPr lang="fr-FR" dirty="0"/>
          </a:p>
          <a:p>
            <a:r>
              <a:rPr lang="fr-FR" dirty="0" smtClean="0"/>
              <a:t>Pole emploi Limoges </a:t>
            </a:r>
            <a:r>
              <a:rPr lang="fr-FR" dirty="0" err="1" smtClean="0"/>
              <a:t>ventadour</a:t>
            </a:r>
            <a:endParaRPr lang="fr-FR" dirty="0"/>
          </a:p>
        </p:txBody>
      </p:sp>
      <p:pic>
        <p:nvPicPr>
          <p:cNvPr id="4" name="Espace réservé pour une image  3"/>
          <p:cNvPicPr>
            <a:picLocks noGrp="1" noChangeAspect="1"/>
          </p:cNvPicPr>
          <p:nvPr>
            <p:ph type="pic" sz="quarter" idx="10"/>
          </p:nvPr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316285" y="842310"/>
            <a:ext cx="5580000" cy="5580000"/>
          </a:xfrm>
        </p:spPr>
      </p:pic>
    </p:spTree>
    <p:extLst>
      <p:ext uri="{BB962C8B-B14F-4D97-AF65-F5344CB8AC3E}">
        <p14:creationId xmlns:p14="http://schemas.microsoft.com/office/powerpoint/2010/main" val="34452116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0000" y="540000"/>
            <a:ext cx="10847138" cy="873164"/>
          </a:xfrm>
        </p:spPr>
        <p:txBody>
          <a:bodyPr/>
          <a:lstStyle/>
          <a:p>
            <a:r>
              <a:rPr lang="fr-FR" dirty="0" smtClean="0"/>
              <a:t>Semaine </a:t>
            </a:r>
            <a:r>
              <a:rPr lang="fr-FR" dirty="0" err="1" smtClean="0"/>
              <a:t>reSART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Programme Pole emploi 87 - Pole emploi Limoges Ventadour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34504" y="1948873"/>
            <a:ext cx="4002569" cy="4504942"/>
          </a:xfrm>
        </p:spPr>
        <p:txBody>
          <a:bodyPr>
            <a:normAutofit fontScale="92500" lnSpcReduction="20000"/>
          </a:bodyPr>
          <a:lstStyle/>
          <a:p>
            <a:r>
              <a:rPr lang="fr-FR" dirty="0" smtClean="0"/>
              <a:t>Jeudi 22 septembre à 15h30</a:t>
            </a:r>
          </a:p>
          <a:p>
            <a:endParaRPr lang="fr-FR" dirty="0"/>
          </a:p>
          <a:p>
            <a:r>
              <a:rPr lang="fr-FR" dirty="0" smtClean="0"/>
              <a:t>Webinaire </a:t>
            </a:r>
            <a:r>
              <a:rPr lang="fr-FR" b="1" dirty="0"/>
              <a:t>«Créer sa boîte, pourquoi pas moi ?»</a:t>
            </a:r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r>
              <a:rPr lang="fr-FR" dirty="0"/>
              <a:t>Lien actif au moment de la Webinaire  </a:t>
            </a:r>
          </a:p>
          <a:p>
            <a:r>
              <a:rPr lang="fr-FR" u="sng" dirty="0">
                <a:hlinkClick r:id="rId2"/>
              </a:rPr>
              <a:t>https://s.42l.fr/webinaire-Urssaf-Limousin-Creer_sa_boite-22sep2022</a:t>
            </a:r>
            <a:endParaRPr lang="fr-FR" dirty="0"/>
          </a:p>
          <a:p>
            <a:endParaRPr lang="fr-FR" dirty="0" smtClean="0"/>
          </a:p>
          <a:p>
            <a:r>
              <a:rPr lang="fr-FR" dirty="0"/>
              <a:t>En partenariat </a:t>
            </a:r>
            <a:r>
              <a:rPr lang="fr-FR"/>
              <a:t>avec </a:t>
            </a:r>
            <a:r>
              <a:rPr lang="fr-FR" smtClean="0"/>
              <a:t>l’ URSSAF</a:t>
            </a:r>
            <a:endParaRPr lang="fr-FR" dirty="0"/>
          </a:p>
          <a:p>
            <a:endParaRPr lang="fr-FR" dirty="0" smtClean="0"/>
          </a:p>
          <a:p>
            <a:r>
              <a:rPr lang="fr-FR" dirty="0" smtClean="0"/>
              <a:t>Ouvert à tous</a:t>
            </a:r>
          </a:p>
          <a:p>
            <a:endParaRPr lang="fr-FR" dirty="0"/>
          </a:p>
          <a:p>
            <a:r>
              <a:rPr lang="fr-FR" dirty="0"/>
              <a:t>L’</a:t>
            </a:r>
            <a:r>
              <a:rPr lang="fr-FR" u="sng" dirty="0">
                <a:hlinkClick r:id="rId3"/>
              </a:rPr>
              <a:t>Urssaf</a:t>
            </a:r>
            <a:r>
              <a:rPr lang="fr-FR" dirty="0"/>
              <a:t> Limousin, en partenariat avec le </a:t>
            </a:r>
            <a:r>
              <a:rPr lang="fr-FR" u="sng" dirty="0">
                <a:hlinkClick r:id="rId3"/>
              </a:rPr>
              <a:t>Pôle emploi</a:t>
            </a:r>
            <a:r>
              <a:rPr lang="fr-FR" dirty="0"/>
              <a:t> de Haute-Vienne, propose un panel d’informations aux demandeurs d’emploi porteurs d’un projet de création d’autoentreprise pour comprendre les étapes clés de la création de son </a:t>
            </a:r>
            <a:r>
              <a:rPr lang="fr-FR" dirty="0" err="1"/>
              <a:t>auto-entreprise</a:t>
            </a:r>
            <a:r>
              <a:rPr lang="fr-FR" dirty="0"/>
              <a:t>.</a:t>
            </a:r>
          </a:p>
          <a:p>
            <a:r>
              <a:rPr lang="fr-FR" dirty="0"/>
              <a:t>Au programme :</a:t>
            </a:r>
          </a:p>
          <a:p>
            <a:pPr lvl="0"/>
            <a:r>
              <a:rPr lang="fr-FR" dirty="0"/>
              <a:t>les différents dispositifs d’accompagnement ;</a:t>
            </a:r>
          </a:p>
          <a:p>
            <a:pPr lvl="0"/>
            <a:r>
              <a:rPr lang="fr-FR" dirty="0"/>
              <a:t>l’offre de services de Pôle emploi ;</a:t>
            </a:r>
          </a:p>
          <a:p>
            <a:pPr lvl="0"/>
            <a:r>
              <a:rPr lang="fr-FR" dirty="0"/>
              <a:t>le rôle de l’URSSAF et les cotisations sociales ;</a:t>
            </a:r>
          </a:p>
          <a:p>
            <a:pPr lvl="0"/>
            <a:r>
              <a:rPr lang="fr-FR" dirty="0"/>
              <a:t>les aides existantes en début d’activité (ARCE Pole emploi et ACRE Urssaf) ;</a:t>
            </a:r>
          </a:p>
          <a:p>
            <a:pPr lvl="0"/>
            <a:r>
              <a:rPr lang="fr-FR" dirty="0"/>
              <a:t>l’accompagnement « Créa » de l’URSSAF ;</a:t>
            </a:r>
          </a:p>
          <a:p>
            <a:r>
              <a:rPr lang="fr-FR" dirty="0"/>
              <a:t>les </a:t>
            </a:r>
            <a:r>
              <a:rPr lang="fr-FR" dirty="0" err="1"/>
              <a:t>téléservices</a:t>
            </a:r>
            <a:r>
              <a:rPr lang="fr-FR" dirty="0"/>
              <a:t> de Pôle emploi et de l’URSSAF.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r-FR" dirty="0" smtClean="0"/>
              <a:t>Mardi 27 septembre</a:t>
            </a:r>
          </a:p>
          <a:p>
            <a:r>
              <a:rPr lang="fr-FR" dirty="0" smtClean="0"/>
              <a:t>De 08h30 à 12h30</a:t>
            </a:r>
          </a:p>
          <a:p>
            <a:endParaRPr lang="fr-FR" dirty="0"/>
          </a:p>
          <a:p>
            <a:r>
              <a:rPr lang="fr-FR" dirty="0" smtClean="0"/>
              <a:t>Espace réceptif BEAUBLANC</a:t>
            </a:r>
          </a:p>
          <a:p>
            <a:r>
              <a:rPr lang="fr-FR" dirty="0" smtClean="0"/>
              <a:t>Salle restaurant</a:t>
            </a:r>
          </a:p>
          <a:p>
            <a:r>
              <a:rPr lang="fr-FR" dirty="0" smtClean="0"/>
              <a:t>23 bd </a:t>
            </a:r>
            <a:r>
              <a:rPr lang="fr-FR" dirty="0" err="1" smtClean="0"/>
              <a:t>Beaublanc</a:t>
            </a:r>
            <a:endParaRPr lang="fr-FR" dirty="0" smtClean="0"/>
          </a:p>
          <a:p>
            <a:r>
              <a:rPr lang="fr-FR" dirty="0" smtClean="0"/>
              <a:t>À Limoges</a:t>
            </a:r>
          </a:p>
          <a:p>
            <a:endParaRPr lang="fr-FR" dirty="0"/>
          </a:p>
          <a:p>
            <a:r>
              <a:rPr lang="fr-FR" dirty="0" smtClean="0"/>
              <a:t>Thématique : de l’idée au financement – création, reprise d’entreprise et franchise</a:t>
            </a:r>
          </a:p>
          <a:p>
            <a:endParaRPr lang="fr-FR" dirty="0" smtClean="0"/>
          </a:p>
          <a:p>
            <a:r>
              <a:rPr lang="fr-FR" dirty="0" smtClean="0"/>
              <a:t>Tous les acteurs du territoire sur la création et reprise d’entreprise</a:t>
            </a:r>
          </a:p>
          <a:p>
            <a:endParaRPr lang="fr-FR" dirty="0"/>
          </a:p>
          <a:p>
            <a:r>
              <a:rPr lang="fr-FR" dirty="0" smtClean="0"/>
              <a:t>Entrée libre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4DB2B-3EFD-4766-A6C9-C9A5E84D2897}" type="slidenum">
              <a:rPr lang="fr-FR" smtClean="0"/>
              <a:t>2</a:t>
            </a:fld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sz="half" idx="13"/>
          </p:nvPr>
        </p:nvSpPr>
        <p:spPr/>
        <p:txBody>
          <a:bodyPr/>
          <a:lstStyle/>
          <a:p>
            <a:r>
              <a:rPr lang="fr-FR" dirty="0" smtClean="0"/>
              <a:t>Mardi 27 septembre </a:t>
            </a:r>
          </a:p>
          <a:p>
            <a:r>
              <a:rPr lang="fr-FR" dirty="0" smtClean="0"/>
              <a:t>De 14h00 à 17h00</a:t>
            </a:r>
          </a:p>
          <a:p>
            <a:endParaRPr lang="fr-FR" dirty="0" smtClean="0"/>
          </a:p>
          <a:p>
            <a:r>
              <a:rPr lang="fr-FR" dirty="0" smtClean="0"/>
              <a:t>Pole emploi Limoges Ventadour</a:t>
            </a:r>
          </a:p>
          <a:p>
            <a:r>
              <a:rPr lang="fr-FR" dirty="0" smtClean="0"/>
              <a:t>18 rue Paul Claudel</a:t>
            </a:r>
          </a:p>
          <a:p>
            <a:r>
              <a:rPr lang="fr-FR" dirty="0" smtClean="0"/>
              <a:t>À Limoges</a:t>
            </a:r>
          </a:p>
          <a:p>
            <a:endParaRPr lang="fr-FR" dirty="0"/>
          </a:p>
          <a:p>
            <a:r>
              <a:rPr lang="fr-FR" dirty="0" smtClean="0"/>
              <a:t>Thématique : </a:t>
            </a:r>
            <a:r>
              <a:rPr lang="fr-FR" dirty="0"/>
              <a:t>« conférence » sur </a:t>
            </a:r>
            <a:r>
              <a:rPr lang="fr-FR" dirty="0" smtClean="0"/>
              <a:t>la </a:t>
            </a:r>
            <a:r>
              <a:rPr lang="fr-FR" dirty="0"/>
              <a:t>reprise d’entreprise </a:t>
            </a:r>
            <a:endParaRPr lang="fr-FR" dirty="0" smtClean="0"/>
          </a:p>
          <a:p>
            <a:endParaRPr lang="fr-FR" dirty="0"/>
          </a:p>
          <a:p>
            <a:r>
              <a:rPr lang="fr-FR" dirty="0" smtClean="0"/>
              <a:t>Co-animation Chambre de Commerce et Chambre des Métiers</a:t>
            </a:r>
          </a:p>
          <a:p>
            <a:endParaRPr lang="fr-FR" dirty="0"/>
          </a:p>
          <a:p>
            <a:r>
              <a:rPr lang="fr-FR" dirty="0" smtClean="0"/>
              <a:t>Inscription via le conseiller Pôle emploi via </a:t>
            </a:r>
            <a:endParaRPr lang="fr-FR" dirty="0"/>
          </a:p>
          <a:p>
            <a:r>
              <a:rPr lang="fr-FR" dirty="0" smtClean="0"/>
              <a:t>Z17</a:t>
            </a:r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 smtClean="0"/>
              <a:t>RESTART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9309060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PoleEmploi_CouleurDemandeurEmploi">
      <a:dk1>
        <a:srgbClr val="18073A"/>
      </a:dk1>
      <a:lt1>
        <a:srgbClr val="FFFFFF"/>
      </a:lt1>
      <a:dk2>
        <a:srgbClr val="003C7C"/>
      </a:dk2>
      <a:lt2>
        <a:srgbClr val="E7E6E6"/>
      </a:lt2>
      <a:accent1>
        <a:srgbClr val="DA0719"/>
      </a:accent1>
      <a:accent2>
        <a:srgbClr val="16519F"/>
      </a:accent2>
      <a:accent3>
        <a:srgbClr val="0E79BF"/>
      </a:accent3>
      <a:accent4>
        <a:srgbClr val="FF5950"/>
      </a:accent4>
      <a:accent5>
        <a:srgbClr val="B6302C"/>
      </a:accent5>
      <a:accent6>
        <a:srgbClr val="F58B83"/>
      </a:accent6>
      <a:hlink>
        <a:srgbClr val="0E79BF"/>
      </a:hlink>
      <a:folHlink>
        <a:srgbClr val="FCBC05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669</TotalTime>
  <Words>92</Words>
  <Application>Microsoft Office PowerPoint</Application>
  <PresentationFormat>Grand écran</PresentationFormat>
  <Paragraphs>53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8" baseType="lpstr">
      <vt:lpstr>Arial</vt:lpstr>
      <vt:lpstr>Calibri</vt:lpstr>
      <vt:lpstr>Pole Emploi PRO</vt:lpstr>
      <vt:lpstr>Pole Emploi PRO Light</vt:lpstr>
      <vt:lpstr>Verdana</vt:lpstr>
      <vt:lpstr>Thème Office</vt:lpstr>
      <vt:lpstr>RESTART Semaine de la création et reprise d’entreprise </vt:lpstr>
      <vt:lpstr>Semaine reSART Programme Pole emploi 87 - Pole emploi Limoges Ventadour</vt:lpstr>
    </vt:vector>
  </TitlesOfParts>
  <Company>Pôle Emploi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Restart 2022 - Gabarit PPT (08/2022)</dc:title>
  <dc:creator>CHEMINEAU-GRICOURT Romuald</dc:creator>
  <cp:lastModifiedBy>Gwendoline FAUBERT</cp:lastModifiedBy>
  <cp:revision>64</cp:revision>
  <dcterms:created xsi:type="dcterms:W3CDTF">2022-01-03T08:40:06Z</dcterms:created>
  <dcterms:modified xsi:type="dcterms:W3CDTF">2022-09-19T07:53:23Z</dcterms:modified>
</cp:coreProperties>
</file>